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59" r:id="rId7"/>
    <p:sldId id="293" r:id="rId8"/>
    <p:sldId id="294" r:id="rId9"/>
    <p:sldId id="301" r:id="rId10"/>
    <p:sldId id="296" r:id="rId11"/>
    <p:sldId id="295" r:id="rId12"/>
    <p:sldId id="305" r:id="rId13"/>
    <p:sldId id="297" r:id="rId14"/>
    <p:sldId id="302" r:id="rId15"/>
    <p:sldId id="306" r:id="rId16"/>
    <p:sldId id="298" r:id="rId17"/>
    <p:sldId id="308" r:id="rId18"/>
    <p:sldId id="299" r:id="rId19"/>
    <p:sldId id="288" r:id="rId20"/>
    <p:sldId id="289" r:id="rId21"/>
    <p:sldId id="290" r:id="rId22"/>
    <p:sldId id="291" r:id="rId23"/>
    <p:sldId id="30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FCE808-D961-4994-9434-DCF85639760E}" v="47" dt="2020-09-01T12:52:50.1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ten,  H." userId="d17381e6-1b55-4d4f-90ea-cd6d98f1a312" providerId="ADAL" clId="{06C1B14A-C0BD-40AE-8FEA-F0D13BF93268}"/>
    <pc:docChg chg="custSel addSld modSld">
      <pc:chgData name="Selten,  H." userId="d17381e6-1b55-4d4f-90ea-cd6d98f1a312" providerId="ADAL" clId="{06C1B14A-C0BD-40AE-8FEA-F0D13BF93268}" dt="2020-07-03T09:40:01.544" v="328" actId="14100"/>
      <pc:docMkLst>
        <pc:docMk/>
      </pc:docMkLst>
      <pc:sldChg chg="modSp mod">
        <pc:chgData name="Selten,  H." userId="d17381e6-1b55-4d4f-90ea-cd6d98f1a312" providerId="ADAL" clId="{06C1B14A-C0BD-40AE-8FEA-F0D13BF93268}" dt="2020-07-03T09:35:19.608" v="187" actId="27636"/>
        <pc:sldMkLst>
          <pc:docMk/>
          <pc:sldMk cId="2291972355" sldId="256"/>
        </pc:sldMkLst>
        <pc:spChg chg="mod">
          <ac:chgData name="Selten,  H." userId="d17381e6-1b55-4d4f-90ea-cd6d98f1a312" providerId="ADAL" clId="{06C1B14A-C0BD-40AE-8FEA-F0D13BF93268}" dt="2020-07-03T09:34:41.692" v="54" actId="20577"/>
          <ac:spMkLst>
            <pc:docMk/>
            <pc:sldMk cId="2291972355" sldId="256"/>
            <ac:spMk id="2" creationId="{FA86C452-A034-4503-B578-2B7F981B668C}"/>
          </ac:spMkLst>
        </pc:spChg>
        <pc:spChg chg="mod">
          <ac:chgData name="Selten,  H." userId="d17381e6-1b55-4d4f-90ea-cd6d98f1a312" providerId="ADAL" clId="{06C1B14A-C0BD-40AE-8FEA-F0D13BF93268}" dt="2020-07-03T09:35:19.608" v="187" actId="27636"/>
          <ac:spMkLst>
            <pc:docMk/>
            <pc:sldMk cId="2291972355" sldId="256"/>
            <ac:spMk id="3" creationId="{53E9DF7D-3ED3-41BC-9013-8106DBEB17C5}"/>
          </ac:spMkLst>
        </pc:spChg>
      </pc:sldChg>
      <pc:sldChg chg="addSp delSp modSp mod">
        <pc:chgData name="Selten,  H." userId="d17381e6-1b55-4d4f-90ea-cd6d98f1a312" providerId="ADAL" clId="{06C1B14A-C0BD-40AE-8FEA-F0D13BF93268}" dt="2020-07-03T09:34:34.229" v="53" actId="478"/>
        <pc:sldMkLst>
          <pc:docMk/>
          <pc:sldMk cId="1896787516" sldId="258"/>
        </pc:sldMkLst>
        <pc:spChg chg="mod">
          <ac:chgData name="Selten,  H." userId="d17381e6-1b55-4d4f-90ea-cd6d98f1a312" providerId="ADAL" clId="{06C1B14A-C0BD-40AE-8FEA-F0D13BF93268}" dt="2020-07-03T09:33:30.468" v="1" actId="27636"/>
          <ac:spMkLst>
            <pc:docMk/>
            <pc:sldMk cId="1896787516" sldId="258"/>
            <ac:spMk id="3" creationId="{B58A204F-A04E-4BBF-888A-10CB5750C993}"/>
          </ac:spMkLst>
        </pc:spChg>
        <pc:spChg chg="del">
          <ac:chgData name="Selten,  H." userId="d17381e6-1b55-4d4f-90ea-cd6d98f1a312" providerId="ADAL" clId="{06C1B14A-C0BD-40AE-8FEA-F0D13BF93268}" dt="2020-07-03T09:34:34.229" v="53" actId="478"/>
          <ac:spMkLst>
            <pc:docMk/>
            <pc:sldMk cId="1896787516" sldId="258"/>
            <ac:spMk id="5" creationId="{62E89BCF-B6BB-4CB0-8B2C-1FDAF74EF031}"/>
          </ac:spMkLst>
        </pc:spChg>
        <pc:spChg chg="del">
          <ac:chgData name="Selten,  H." userId="d17381e6-1b55-4d4f-90ea-cd6d98f1a312" providerId="ADAL" clId="{06C1B14A-C0BD-40AE-8FEA-F0D13BF93268}" dt="2020-07-03T09:34:30.726" v="52" actId="478"/>
          <ac:spMkLst>
            <pc:docMk/>
            <pc:sldMk cId="1896787516" sldId="258"/>
            <ac:spMk id="6" creationId="{4B8CCDA2-3684-423C-9948-8CD92088F57E}"/>
          </ac:spMkLst>
        </pc:spChg>
        <pc:spChg chg="del mod">
          <ac:chgData name="Selten,  H." userId="d17381e6-1b55-4d4f-90ea-cd6d98f1a312" providerId="ADAL" clId="{06C1B14A-C0BD-40AE-8FEA-F0D13BF93268}" dt="2020-07-03T09:34:34.229" v="53" actId="478"/>
          <ac:spMkLst>
            <pc:docMk/>
            <pc:sldMk cId="1896787516" sldId="258"/>
            <ac:spMk id="7" creationId="{62E89BCF-B6BB-4CB0-8B2C-1FDAF74EF031}"/>
          </ac:spMkLst>
        </pc:spChg>
        <pc:spChg chg="add mod">
          <ac:chgData name="Selten,  H." userId="d17381e6-1b55-4d4f-90ea-cd6d98f1a312" providerId="ADAL" clId="{06C1B14A-C0BD-40AE-8FEA-F0D13BF93268}" dt="2020-07-03T09:34:24.226" v="50" actId="20577"/>
          <ac:spMkLst>
            <pc:docMk/>
            <pc:sldMk cId="1896787516" sldId="258"/>
            <ac:spMk id="8" creationId="{63D8C408-168B-4D84-9B2E-91F7F8FF96D9}"/>
          </ac:spMkLst>
        </pc:spChg>
      </pc:sldChg>
      <pc:sldChg chg="addSp modSp new mod">
        <pc:chgData name="Selten,  H." userId="d17381e6-1b55-4d4f-90ea-cd6d98f1a312" providerId="ADAL" clId="{06C1B14A-C0BD-40AE-8FEA-F0D13BF93268}" dt="2020-07-03T09:38:45.605" v="207"/>
        <pc:sldMkLst>
          <pc:docMk/>
          <pc:sldMk cId="3353428051" sldId="259"/>
        </pc:sldMkLst>
        <pc:spChg chg="mod">
          <ac:chgData name="Selten,  H." userId="d17381e6-1b55-4d4f-90ea-cd6d98f1a312" providerId="ADAL" clId="{06C1B14A-C0BD-40AE-8FEA-F0D13BF93268}" dt="2020-07-03T09:37:10.542" v="205" actId="20577"/>
          <ac:spMkLst>
            <pc:docMk/>
            <pc:sldMk cId="3353428051" sldId="259"/>
            <ac:spMk id="2" creationId="{3CC20BAB-195A-4BBC-B35B-CF8215EAA1B1}"/>
          </ac:spMkLst>
        </pc:spChg>
        <pc:spChg chg="add mod">
          <ac:chgData name="Selten,  H." userId="d17381e6-1b55-4d4f-90ea-cd6d98f1a312" providerId="ADAL" clId="{06C1B14A-C0BD-40AE-8FEA-F0D13BF93268}" dt="2020-07-03T09:38:45.605" v="207"/>
          <ac:spMkLst>
            <pc:docMk/>
            <pc:sldMk cId="3353428051" sldId="259"/>
            <ac:spMk id="3" creationId="{9793B469-AF75-462D-96E2-919AA1F2E09B}"/>
          </ac:spMkLst>
        </pc:spChg>
      </pc:sldChg>
      <pc:sldChg chg="addSp modSp add">
        <pc:chgData name="Selten,  H." userId="d17381e6-1b55-4d4f-90ea-cd6d98f1a312" providerId="ADAL" clId="{06C1B14A-C0BD-40AE-8FEA-F0D13BF93268}" dt="2020-07-03T09:38:46.934" v="208"/>
        <pc:sldMkLst>
          <pc:docMk/>
          <pc:sldMk cId="2752598337" sldId="293"/>
        </pc:sldMkLst>
        <pc:spChg chg="add mod">
          <ac:chgData name="Selten,  H." userId="d17381e6-1b55-4d4f-90ea-cd6d98f1a312" providerId="ADAL" clId="{06C1B14A-C0BD-40AE-8FEA-F0D13BF93268}" dt="2020-07-03T09:38:46.934" v="208"/>
          <ac:spMkLst>
            <pc:docMk/>
            <pc:sldMk cId="2752598337" sldId="293"/>
            <ac:spMk id="12" creationId="{4E0E9A28-D164-40F4-9ACB-5DF03B0E1261}"/>
          </ac:spMkLst>
        </pc:spChg>
      </pc:sldChg>
      <pc:sldChg chg="addSp modSp add">
        <pc:chgData name="Selten,  H." userId="d17381e6-1b55-4d4f-90ea-cd6d98f1a312" providerId="ADAL" clId="{06C1B14A-C0BD-40AE-8FEA-F0D13BF93268}" dt="2020-07-03T09:38:48.099" v="209"/>
        <pc:sldMkLst>
          <pc:docMk/>
          <pc:sldMk cId="4030438581" sldId="294"/>
        </pc:sldMkLst>
        <pc:spChg chg="add mod">
          <ac:chgData name="Selten,  H." userId="d17381e6-1b55-4d4f-90ea-cd6d98f1a312" providerId="ADAL" clId="{06C1B14A-C0BD-40AE-8FEA-F0D13BF93268}" dt="2020-07-03T09:38:48.099" v="209"/>
          <ac:spMkLst>
            <pc:docMk/>
            <pc:sldMk cId="4030438581" sldId="294"/>
            <ac:spMk id="5" creationId="{6A5345FD-EAD7-4990-9896-E03065C91056}"/>
          </ac:spMkLst>
        </pc:spChg>
      </pc:sldChg>
      <pc:sldChg chg="addSp modSp add">
        <pc:chgData name="Selten,  H." userId="d17381e6-1b55-4d4f-90ea-cd6d98f1a312" providerId="ADAL" clId="{06C1B14A-C0BD-40AE-8FEA-F0D13BF93268}" dt="2020-07-03T09:38:51.256" v="211"/>
        <pc:sldMkLst>
          <pc:docMk/>
          <pc:sldMk cId="3088851705" sldId="295"/>
        </pc:sldMkLst>
        <pc:spChg chg="add mod">
          <ac:chgData name="Selten,  H." userId="d17381e6-1b55-4d4f-90ea-cd6d98f1a312" providerId="ADAL" clId="{06C1B14A-C0BD-40AE-8FEA-F0D13BF93268}" dt="2020-07-03T09:38:51.256" v="211"/>
          <ac:spMkLst>
            <pc:docMk/>
            <pc:sldMk cId="3088851705" sldId="295"/>
            <ac:spMk id="5" creationId="{3DF4DEEA-3D2E-48C1-8898-B47A87ECFE6F}"/>
          </ac:spMkLst>
        </pc:spChg>
      </pc:sldChg>
      <pc:sldChg chg="addSp modSp add">
        <pc:chgData name="Selten,  H." userId="d17381e6-1b55-4d4f-90ea-cd6d98f1a312" providerId="ADAL" clId="{06C1B14A-C0BD-40AE-8FEA-F0D13BF93268}" dt="2020-07-03T09:38:49.691" v="210"/>
        <pc:sldMkLst>
          <pc:docMk/>
          <pc:sldMk cId="1315299757" sldId="296"/>
        </pc:sldMkLst>
        <pc:spChg chg="add mod">
          <ac:chgData name="Selten,  H." userId="d17381e6-1b55-4d4f-90ea-cd6d98f1a312" providerId="ADAL" clId="{06C1B14A-C0BD-40AE-8FEA-F0D13BF93268}" dt="2020-07-03T09:38:49.691" v="210"/>
          <ac:spMkLst>
            <pc:docMk/>
            <pc:sldMk cId="1315299757" sldId="296"/>
            <ac:spMk id="4" creationId="{F26B28F6-3BFD-4E2A-8161-103F8784FB6E}"/>
          </ac:spMkLst>
        </pc:spChg>
      </pc:sldChg>
      <pc:sldChg chg="modSp add mod">
        <pc:chgData name="Selten,  H." userId="d17381e6-1b55-4d4f-90ea-cd6d98f1a312" providerId="ADAL" clId="{06C1B14A-C0BD-40AE-8FEA-F0D13BF93268}" dt="2020-07-03T09:39:10.381" v="252" actId="20577"/>
        <pc:sldMkLst>
          <pc:docMk/>
          <pc:sldMk cId="1767869427" sldId="297"/>
        </pc:sldMkLst>
        <pc:spChg chg="mod">
          <ac:chgData name="Selten,  H." userId="d17381e6-1b55-4d4f-90ea-cd6d98f1a312" providerId="ADAL" clId="{06C1B14A-C0BD-40AE-8FEA-F0D13BF93268}" dt="2020-07-03T09:38:59.666" v="219" actId="20577"/>
          <ac:spMkLst>
            <pc:docMk/>
            <pc:sldMk cId="1767869427" sldId="297"/>
            <ac:spMk id="2" creationId="{3CC20BAB-195A-4BBC-B35B-CF8215EAA1B1}"/>
          </ac:spMkLst>
        </pc:spChg>
        <pc:spChg chg="mod">
          <ac:chgData name="Selten,  H." userId="d17381e6-1b55-4d4f-90ea-cd6d98f1a312" providerId="ADAL" clId="{06C1B14A-C0BD-40AE-8FEA-F0D13BF93268}" dt="2020-07-03T09:39:10.381" v="252" actId="20577"/>
          <ac:spMkLst>
            <pc:docMk/>
            <pc:sldMk cId="1767869427" sldId="297"/>
            <ac:spMk id="3" creationId="{9793B469-AF75-462D-96E2-919AA1F2E09B}"/>
          </ac:spMkLst>
        </pc:spChg>
      </pc:sldChg>
      <pc:sldChg chg="modSp add mod">
        <pc:chgData name="Selten,  H." userId="d17381e6-1b55-4d4f-90ea-cd6d98f1a312" providerId="ADAL" clId="{06C1B14A-C0BD-40AE-8FEA-F0D13BF93268}" dt="2020-07-03T09:39:40.349" v="304" actId="14100"/>
        <pc:sldMkLst>
          <pc:docMk/>
          <pc:sldMk cId="3179161122" sldId="298"/>
        </pc:sldMkLst>
        <pc:spChg chg="mod">
          <ac:chgData name="Selten,  H." userId="d17381e6-1b55-4d4f-90ea-cd6d98f1a312" providerId="ADAL" clId="{06C1B14A-C0BD-40AE-8FEA-F0D13BF93268}" dt="2020-07-03T09:39:21.637" v="281" actId="20577"/>
          <ac:spMkLst>
            <pc:docMk/>
            <pc:sldMk cId="3179161122" sldId="298"/>
            <ac:spMk id="2" creationId="{3CC20BAB-195A-4BBC-B35B-CF8215EAA1B1}"/>
          </ac:spMkLst>
        </pc:spChg>
        <pc:spChg chg="mod">
          <ac:chgData name="Selten,  H." userId="d17381e6-1b55-4d4f-90ea-cd6d98f1a312" providerId="ADAL" clId="{06C1B14A-C0BD-40AE-8FEA-F0D13BF93268}" dt="2020-07-03T09:39:40.349" v="304" actId="14100"/>
          <ac:spMkLst>
            <pc:docMk/>
            <pc:sldMk cId="3179161122" sldId="298"/>
            <ac:spMk id="3" creationId="{9793B469-AF75-462D-96E2-919AA1F2E09B}"/>
          </ac:spMkLst>
        </pc:spChg>
      </pc:sldChg>
      <pc:sldChg chg="modSp add mod">
        <pc:chgData name="Selten,  H." userId="d17381e6-1b55-4d4f-90ea-cd6d98f1a312" providerId="ADAL" clId="{06C1B14A-C0BD-40AE-8FEA-F0D13BF93268}" dt="2020-07-03T09:40:01.544" v="328" actId="14100"/>
        <pc:sldMkLst>
          <pc:docMk/>
          <pc:sldMk cId="4259347389" sldId="299"/>
        </pc:sldMkLst>
        <pc:spChg chg="mod">
          <ac:chgData name="Selten,  H." userId="d17381e6-1b55-4d4f-90ea-cd6d98f1a312" providerId="ADAL" clId="{06C1B14A-C0BD-40AE-8FEA-F0D13BF93268}" dt="2020-07-03T09:39:48.601" v="315" actId="20577"/>
          <ac:spMkLst>
            <pc:docMk/>
            <pc:sldMk cId="4259347389" sldId="299"/>
            <ac:spMk id="2" creationId="{3CC20BAB-195A-4BBC-B35B-CF8215EAA1B1}"/>
          </ac:spMkLst>
        </pc:spChg>
        <pc:spChg chg="mod">
          <ac:chgData name="Selten,  H." userId="d17381e6-1b55-4d4f-90ea-cd6d98f1a312" providerId="ADAL" clId="{06C1B14A-C0BD-40AE-8FEA-F0D13BF93268}" dt="2020-07-03T09:40:01.544" v="328" actId="14100"/>
          <ac:spMkLst>
            <pc:docMk/>
            <pc:sldMk cId="4259347389" sldId="299"/>
            <ac:spMk id="3" creationId="{9793B469-AF75-462D-96E2-919AA1F2E09B}"/>
          </ac:spMkLst>
        </pc:spChg>
      </pc:sldChg>
    </pc:docChg>
  </pc:docChgLst>
  <pc:docChgLst>
    <pc:chgData name="Selten,  H." userId="d17381e6-1b55-4d4f-90ea-cd6d98f1a312" providerId="ADAL" clId="{53B09BFD-40BD-4229-BED3-3FA9756F54DC}"/>
    <pc:docChg chg="undo custSel addSld modSld sldOrd">
      <pc:chgData name="Selten,  H." userId="d17381e6-1b55-4d4f-90ea-cd6d98f1a312" providerId="ADAL" clId="{53B09BFD-40BD-4229-BED3-3FA9756F54DC}" dt="2019-08-26T14:00:26.017" v="133" actId="20577"/>
      <pc:docMkLst>
        <pc:docMk/>
      </pc:docMkLst>
      <pc:sldChg chg="modSp">
        <pc:chgData name="Selten,  H." userId="d17381e6-1b55-4d4f-90ea-cd6d98f1a312" providerId="ADAL" clId="{53B09BFD-40BD-4229-BED3-3FA9756F54DC}" dt="2019-08-26T13:55:32.754" v="1" actId="6549"/>
        <pc:sldMkLst>
          <pc:docMk/>
          <pc:sldMk cId="2291972355" sldId="256"/>
        </pc:sldMkLst>
        <pc:spChg chg="mod">
          <ac:chgData name="Selten,  H." userId="d17381e6-1b55-4d4f-90ea-cd6d98f1a312" providerId="ADAL" clId="{53B09BFD-40BD-4229-BED3-3FA9756F54DC}" dt="2019-08-26T13:55:32.754" v="1" actId="6549"/>
          <ac:spMkLst>
            <pc:docMk/>
            <pc:sldMk cId="2291972355" sldId="256"/>
            <ac:spMk id="7" creationId="{62E89BCF-B6BB-4CB0-8B2C-1FDAF74EF031}"/>
          </ac:spMkLst>
        </pc:spChg>
      </pc:sldChg>
      <pc:sldChg chg="modSp">
        <pc:chgData name="Selten,  H." userId="d17381e6-1b55-4d4f-90ea-cd6d98f1a312" providerId="ADAL" clId="{53B09BFD-40BD-4229-BED3-3FA9756F54DC}" dt="2019-08-26T13:55:36.109" v="2" actId="6549"/>
        <pc:sldMkLst>
          <pc:docMk/>
          <pc:sldMk cId="1896787516" sldId="258"/>
        </pc:sldMkLst>
        <pc:spChg chg="mod">
          <ac:chgData name="Selten,  H." userId="d17381e6-1b55-4d4f-90ea-cd6d98f1a312" providerId="ADAL" clId="{53B09BFD-40BD-4229-BED3-3FA9756F54DC}" dt="2019-08-26T13:55:36.109" v="2" actId="6549"/>
          <ac:spMkLst>
            <pc:docMk/>
            <pc:sldMk cId="1896787516" sldId="258"/>
            <ac:spMk id="7" creationId="{62E89BCF-B6BB-4CB0-8B2C-1FDAF74EF031}"/>
          </ac:spMkLst>
        </pc:spChg>
      </pc:sldChg>
      <pc:sldChg chg="addSp modSp">
        <pc:chgData name="Selten,  H." userId="d17381e6-1b55-4d4f-90ea-cd6d98f1a312" providerId="ADAL" clId="{53B09BFD-40BD-4229-BED3-3FA9756F54DC}" dt="2019-08-26T13:56:35.324" v="6"/>
        <pc:sldMkLst>
          <pc:docMk/>
          <pc:sldMk cId="721608890" sldId="294"/>
        </pc:sldMkLst>
        <pc:spChg chg="mod">
          <ac:chgData name="Selten,  H." userId="d17381e6-1b55-4d4f-90ea-cd6d98f1a312" providerId="ADAL" clId="{53B09BFD-40BD-4229-BED3-3FA9756F54DC}" dt="2019-08-26T13:55:39.189" v="3" actId="6549"/>
          <ac:spMkLst>
            <pc:docMk/>
            <pc:sldMk cId="721608890" sldId="294"/>
            <ac:spMk id="6" creationId="{3BDA7FFD-2FC4-4106-9B90-48BB29BF27FC}"/>
          </ac:spMkLst>
        </pc:spChg>
        <pc:spChg chg="add">
          <ac:chgData name="Selten,  H." userId="d17381e6-1b55-4d4f-90ea-cd6d98f1a312" providerId="ADAL" clId="{53B09BFD-40BD-4229-BED3-3FA9756F54DC}" dt="2019-08-26T13:56:35.324" v="6"/>
          <ac:spMkLst>
            <pc:docMk/>
            <pc:sldMk cId="721608890" sldId="294"/>
            <ac:spMk id="7" creationId="{3499C0FB-34A0-490F-8195-B609083A3D98}"/>
          </ac:spMkLst>
        </pc:spChg>
        <pc:spChg chg="add">
          <ac:chgData name="Selten,  H." userId="d17381e6-1b55-4d4f-90ea-cd6d98f1a312" providerId="ADAL" clId="{53B09BFD-40BD-4229-BED3-3FA9756F54DC}" dt="2019-08-26T13:56:35.324" v="6"/>
          <ac:spMkLst>
            <pc:docMk/>
            <pc:sldMk cId="721608890" sldId="294"/>
            <ac:spMk id="8" creationId="{87420B26-169A-4629-B89A-943D77B5575A}"/>
          </ac:spMkLst>
        </pc:spChg>
      </pc:sldChg>
      <pc:sldChg chg="modSp">
        <pc:chgData name="Selten,  H." userId="d17381e6-1b55-4d4f-90ea-cd6d98f1a312" providerId="ADAL" clId="{53B09BFD-40BD-4229-BED3-3FA9756F54DC}" dt="2019-08-26T13:55:43.015" v="4" actId="6549"/>
        <pc:sldMkLst>
          <pc:docMk/>
          <pc:sldMk cId="3692646799" sldId="295"/>
        </pc:sldMkLst>
        <pc:spChg chg="mod">
          <ac:chgData name="Selten,  H." userId="d17381e6-1b55-4d4f-90ea-cd6d98f1a312" providerId="ADAL" clId="{53B09BFD-40BD-4229-BED3-3FA9756F54DC}" dt="2019-08-26T13:55:43.015" v="4" actId="6549"/>
          <ac:spMkLst>
            <pc:docMk/>
            <pc:sldMk cId="3692646799" sldId="295"/>
            <ac:spMk id="6" creationId="{73CDCEA9-0926-41ED-ADEB-DC289B579001}"/>
          </ac:spMkLst>
        </pc:spChg>
        <pc:picChg chg="mod">
          <ac:chgData name="Selten,  H." userId="d17381e6-1b55-4d4f-90ea-cd6d98f1a312" providerId="ADAL" clId="{53B09BFD-40BD-4229-BED3-3FA9756F54DC}" dt="2019-08-26T13:55:28.406" v="0" actId="1076"/>
          <ac:picMkLst>
            <pc:docMk/>
            <pc:sldMk cId="3692646799" sldId="295"/>
            <ac:picMk id="3" creationId="{00000000-0000-0000-0000-000000000000}"/>
          </ac:picMkLst>
        </pc:picChg>
      </pc:sldChg>
      <pc:sldChg chg="modSp">
        <pc:chgData name="Selten,  H." userId="d17381e6-1b55-4d4f-90ea-cd6d98f1a312" providerId="ADAL" clId="{53B09BFD-40BD-4229-BED3-3FA9756F54DC}" dt="2019-08-26T13:55:47.144" v="5" actId="6549"/>
        <pc:sldMkLst>
          <pc:docMk/>
          <pc:sldMk cId="3037571655" sldId="296"/>
        </pc:sldMkLst>
        <pc:spChg chg="mod">
          <ac:chgData name="Selten,  H." userId="d17381e6-1b55-4d4f-90ea-cd6d98f1a312" providerId="ADAL" clId="{53B09BFD-40BD-4229-BED3-3FA9756F54DC}" dt="2019-08-26T13:55:47.144" v="5" actId="6549"/>
          <ac:spMkLst>
            <pc:docMk/>
            <pc:sldMk cId="3037571655" sldId="296"/>
            <ac:spMk id="14" creationId="{F46B5523-50A1-4D20-80C6-815DA6AC77C9}"/>
          </ac:spMkLst>
        </pc:spChg>
      </pc:sldChg>
      <pc:sldChg chg="addSp delSp modSp add ord">
        <pc:chgData name="Selten,  H." userId="d17381e6-1b55-4d4f-90ea-cd6d98f1a312" providerId="ADAL" clId="{53B09BFD-40BD-4229-BED3-3FA9756F54DC}" dt="2019-08-26T14:00:26.017" v="133" actId="20577"/>
        <pc:sldMkLst>
          <pc:docMk/>
          <pc:sldMk cId="2723074033" sldId="297"/>
        </pc:sldMkLst>
        <pc:spChg chg="mod">
          <ac:chgData name="Selten,  H." userId="d17381e6-1b55-4d4f-90ea-cd6d98f1a312" providerId="ADAL" clId="{53B09BFD-40BD-4229-BED3-3FA9756F54DC}" dt="2019-08-26T13:58:57.611" v="84" actId="20577"/>
          <ac:spMkLst>
            <pc:docMk/>
            <pc:sldMk cId="2723074033" sldId="297"/>
            <ac:spMk id="2" creationId="{00000000-0000-0000-0000-000000000000}"/>
          </ac:spMkLst>
        </pc:spChg>
        <pc:spChg chg="del">
          <ac:chgData name="Selten,  H." userId="d17381e6-1b55-4d4f-90ea-cd6d98f1a312" providerId="ADAL" clId="{53B09BFD-40BD-4229-BED3-3FA9756F54DC}" dt="2019-08-26T13:56:53.144" v="24" actId="478"/>
          <ac:spMkLst>
            <pc:docMk/>
            <pc:sldMk cId="2723074033" sldId="297"/>
            <ac:spMk id="3" creationId="{00000000-0000-0000-0000-000000000000}"/>
          </ac:spMkLst>
        </pc:spChg>
        <pc:spChg chg="del">
          <ac:chgData name="Selten,  H." userId="d17381e6-1b55-4d4f-90ea-cd6d98f1a312" providerId="ADAL" clId="{53B09BFD-40BD-4229-BED3-3FA9756F54DC}" dt="2019-08-26T13:57:44.610" v="54" actId="478"/>
          <ac:spMkLst>
            <pc:docMk/>
            <pc:sldMk cId="2723074033" sldId="297"/>
            <ac:spMk id="4" creationId="{00000000-0000-0000-0000-000000000000}"/>
          </ac:spMkLst>
        </pc:spChg>
        <pc:spChg chg="add mod">
          <ac:chgData name="Selten,  H." userId="d17381e6-1b55-4d4f-90ea-cd6d98f1a312" providerId="ADAL" clId="{53B09BFD-40BD-4229-BED3-3FA9756F54DC}" dt="2019-08-26T14:00:26.017" v="133" actId="20577"/>
          <ac:spMkLst>
            <pc:docMk/>
            <pc:sldMk cId="2723074033" sldId="297"/>
            <ac:spMk id="6" creationId="{043755CC-587E-4AF3-B871-113DA97CD7B3}"/>
          </ac:spMkLst>
        </pc:spChg>
        <pc:spChg chg="add mod">
          <ac:chgData name="Selten,  H." userId="d17381e6-1b55-4d4f-90ea-cd6d98f1a312" providerId="ADAL" clId="{53B09BFD-40BD-4229-BED3-3FA9756F54DC}" dt="2019-08-26T13:57:59.176" v="59" actId="11529"/>
          <ac:spMkLst>
            <pc:docMk/>
            <pc:sldMk cId="2723074033" sldId="297"/>
            <ac:spMk id="9" creationId="{078BC914-4EF2-4952-AB5E-E3F4B6FA4FD5}"/>
          </ac:spMkLst>
        </pc:spChg>
        <pc:spChg chg="add mod">
          <ac:chgData name="Selten,  H." userId="d17381e6-1b55-4d4f-90ea-cd6d98f1a312" providerId="ADAL" clId="{53B09BFD-40BD-4229-BED3-3FA9756F54DC}" dt="2019-08-26T13:59:16.149" v="90" actId="1076"/>
          <ac:spMkLst>
            <pc:docMk/>
            <pc:sldMk cId="2723074033" sldId="297"/>
            <ac:spMk id="15" creationId="{E60EB41C-1CE3-4708-8B62-DF42A8457375}"/>
          </ac:spMkLst>
        </pc:spChg>
        <pc:spChg chg="add mod">
          <ac:chgData name="Selten,  H." userId="d17381e6-1b55-4d4f-90ea-cd6d98f1a312" providerId="ADAL" clId="{53B09BFD-40BD-4229-BED3-3FA9756F54DC}" dt="2019-08-26T13:59:50.204" v="107" actId="1076"/>
          <ac:spMkLst>
            <pc:docMk/>
            <pc:sldMk cId="2723074033" sldId="297"/>
            <ac:spMk id="16" creationId="{79F67031-1960-404E-8A41-3B9B9D33834A}"/>
          </ac:spMkLst>
        </pc:spChg>
        <pc:spChg chg="add mod">
          <ac:chgData name="Selten,  H." userId="d17381e6-1b55-4d4f-90ea-cd6d98f1a312" providerId="ADAL" clId="{53B09BFD-40BD-4229-BED3-3FA9756F54DC}" dt="2019-08-26T13:58:51.116" v="80" actId="1076"/>
          <ac:spMkLst>
            <pc:docMk/>
            <pc:sldMk cId="2723074033" sldId="297"/>
            <ac:spMk id="17" creationId="{72CA6F6A-420E-410C-8DE1-5CAC75CE8371}"/>
          </ac:spMkLst>
        </pc:spChg>
        <pc:cxnChg chg="del">
          <ac:chgData name="Selten,  H." userId="d17381e6-1b55-4d4f-90ea-cd6d98f1a312" providerId="ADAL" clId="{53B09BFD-40BD-4229-BED3-3FA9756F54DC}" dt="2019-08-26T13:57:48.870" v="58" actId="478"/>
          <ac:cxnSpMkLst>
            <pc:docMk/>
            <pc:sldMk cId="2723074033" sldId="297"/>
            <ac:cxnSpMk id="7" creationId="{00000000-0000-0000-0000-000000000000}"/>
          </ac:cxnSpMkLst>
        </pc:cxnChg>
        <pc:cxnChg chg="del mod">
          <ac:chgData name="Selten,  H." userId="d17381e6-1b55-4d4f-90ea-cd6d98f1a312" providerId="ADAL" clId="{53B09BFD-40BD-4229-BED3-3FA9756F54DC}" dt="2019-08-26T13:57:47.822" v="57" actId="478"/>
          <ac:cxnSpMkLst>
            <pc:docMk/>
            <pc:sldMk cId="2723074033" sldId="297"/>
            <ac:cxnSpMk id="8" creationId="{00000000-0000-0000-0000-000000000000}"/>
          </ac:cxnSpMkLst>
        </pc:cxnChg>
        <pc:cxnChg chg="del">
          <ac:chgData name="Selten,  H." userId="d17381e6-1b55-4d4f-90ea-cd6d98f1a312" providerId="ADAL" clId="{53B09BFD-40BD-4229-BED3-3FA9756F54DC}" dt="2019-08-26T13:57:47.110" v="56" actId="478"/>
          <ac:cxnSpMkLst>
            <pc:docMk/>
            <pc:sldMk cId="2723074033" sldId="297"/>
            <ac:cxnSpMk id="10" creationId="{00000000-0000-0000-0000-000000000000}"/>
          </ac:cxnSpMkLst>
        </pc:cxnChg>
        <pc:cxnChg chg="del">
          <ac:chgData name="Selten,  H." userId="d17381e6-1b55-4d4f-90ea-cd6d98f1a312" providerId="ADAL" clId="{53B09BFD-40BD-4229-BED3-3FA9756F54DC}" dt="2019-08-26T13:57:46.350" v="55" actId="478"/>
          <ac:cxnSpMkLst>
            <pc:docMk/>
            <pc:sldMk cId="2723074033" sldId="297"/>
            <ac:cxnSpMk id="12" creationId="{00000000-0000-0000-0000-000000000000}"/>
          </ac:cxnSpMkLst>
        </pc:cxnChg>
      </pc:sldChg>
    </pc:docChg>
  </pc:docChgLst>
  <pc:docChgLst>
    <pc:chgData name="Selten,  H." userId="d17381e6-1b55-4d4f-90ea-cd6d98f1a312" providerId="ADAL" clId="{E0D9F1E3-57B1-4E13-B2D9-718EF6EACD04}"/>
    <pc:docChg chg="undo custSel addSld delSld modSld">
      <pc:chgData name="Selten,  H." userId="d17381e6-1b55-4d4f-90ea-cd6d98f1a312" providerId="ADAL" clId="{E0D9F1E3-57B1-4E13-B2D9-718EF6EACD04}" dt="2019-06-13T09:03:36.051" v="63" actId="478"/>
      <pc:docMkLst>
        <pc:docMk/>
      </pc:docMkLst>
      <pc:sldChg chg="addSp delSp modSp">
        <pc:chgData name="Selten,  H." userId="d17381e6-1b55-4d4f-90ea-cd6d98f1a312" providerId="ADAL" clId="{E0D9F1E3-57B1-4E13-B2D9-718EF6EACD04}" dt="2019-06-13T08:38:07.356" v="43" actId="20577"/>
        <pc:sldMkLst>
          <pc:docMk/>
          <pc:sldMk cId="2291972355" sldId="256"/>
        </pc:sldMkLst>
        <pc:spChg chg="mod">
          <ac:chgData name="Selten,  H." userId="d17381e6-1b55-4d4f-90ea-cd6d98f1a312" providerId="ADAL" clId="{E0D9F1E3-57B1-4E13-B2D9-718EF6EACD04}" dt="2019-06-13T08:32:06.054" v="28" actId="20577"/>
          <ac:spMkLst>
            <pc:docMk/>
            <pc:sldMk cId="2291972355" sldId="256"/>
            <ac:spMk id="3" creationId="{53E9DF7D-3ED3-41BC-9013-8106DBEB17C5}"/>
          </ac:spMkLst>
        </pc:spChg>
        <pc:spChg chg="add del mod">
          <ac:chgData name="Selten,  H." userId="d17381e6-1b55-4d4f-90ea-cd6d98f1a312" providerId="ADAL" clId="{E0D9F1E3-57B1-4E13-B2D9-718EF6EACD04}" dt="2019-06-13T08:38:00.241" v="36" actId="478"/>
          <ac:spMkLst>
            <pc:docMk/>
            <pc:sldMk cId="2291972355" sldId="256"/>
            <ac:spMk id="4" creationId="{4B8CCDA2-3684-423C-9948-8CD92088F57E}"/>
          </ac:spMkLst>
        </pc:spChg>
        <pc:spChg chg="add mod">
          <ac:chgData name="Selten,  H." userId="d17381e6-1b55-4d4f-90ea-cd6d98f1a312" providerId="ADAL" clId="{E0D9F1E3-57B1-4E13-B2D9-718EF6EACD04}" dt="2019-06-13T08:36:38.889" v="33" actId="1076"/>
          <ac:spMkLst>
            <pc:docMk/>
            <pc:sldMk cId="2291972355" sldId="256"/>
            <ac:spMk id="5" creationId="{62E89BCF-B6BB-4CB0-8B2C-1FDAF74EF031}"/>
          </ac:spMkLst>
        </pc:spChg>
        <pc:spChg chg="add mod">
          <ac:chgData name="Selten,  H." userId="d17381e6-1b55-4d4f-90ea-cd6d98f1a312" providerId="ADAL" clId="{E0D9F1E3-57B1-4E13-B2D9-718EF6EACD04}" dt="2019-06-13T08:38:04.793" v="38" actId="1076"/>
          <ac:spMkLst>
            <pc:docMk/>
            <pc:sldMk cId="2291972355" sldId="256"/>
            <ac:spMk id="6" creationId="{4B8CCDA2-3684-423C-9948-8CD92088F57E}"/>
          </ac:spMkLst>
        </pc:spChg>
        <pc:spChg chg="add mod">
          <ac:chgData name="Selten,  H." userId="d17381e6-1b55-4d4f-90ea-cd6d98f1a312" providerId="ADAL" clId="{E0D9F1E3-57B1-4E13-B2D9-718EF6EACD04}" dt="2019-06-13T08:38:07.356" v="43" actId="20577"/>
          <ac:spMkLst>
            <pc:docMk/>
            <pc:sldMk cId="2291972355" sldId="256"/>
            <ac:spMk id="7" creationId="{62E89BCF-B6BB-4CB0-8B2C-1FDAF74EF031}"/>
          </ac:spMkLst>
        </pc:spChg>
      </pc:sldChg>
      <pc:sldChg chg="addSp delSp modSp">
        <pc:chgData name="Selten,  H." userId="d17381e6-1b55-4d4f-90ea-cd6d98f1a312" providerId="ADAL" clId="{E0D9F1E3-57B1-4E13-B2D9-718EF6EACD04}" dt="2019-06-13T09:02:59.698" v="54" actId="1076"/>
        <pc:sldMkLst>
          <pc:docMk/>
          <pc:sldMk cId="1896787516" sldId="258"/>
        </pc:sldMkLst>
        <pc:spChg chg="mod">
          <ac:chgData name="Selten,  H." userId="d17381e6-1b55-4d4f-90ea-cd6d98f1a312" providerId="ADAL" clId="{E0D9F1E3-57B1-4E13-B2D9-718EF6EACD04}" dt="2019-06-13T09:02:59.698" v="54" actId="1076"/>
          <ac:spMkLst>
            <pc:docMk/>
            <pc:sldMk cId="1896787516" sldId="258"/>
            <ac:spMk id="2" creationId="{E94AB523-FD8C-46E9-A738-6A9AC641E877}"/>
          </ac:spMkLst>
        </pc:spChg>
        <pc:spChg chg="mod">
          <ac:chgData name="Selten,  H." userId="d17381e6-1b55-4d4f-90ea-cd6d98f1a312" providerId="ADAL" clId="{E0D9F1E3-57B1-4E13-B2D9-718EF6EACD04}" dt="2019-06-13T08:31:59.599" v="3" actId="12"/>
          <ac:spMkLst>
            <pc:docMk/>
            <pc:sldMk cId="1896787516" sldId="258"/>
            <ac:spMk id="3" creationId="{B58A204F-A04E-4BBF-888A-10CB5750C993}"/>
          </ac:spMkLst>
        </pc:spChg>
        <pc:spChg chg="add del mod">
          <ac:chgData name="Selten,  H." userId="d17381e6-1b55-4d4f-90ea-cd6d98f1a312" providerId="ADAL" clId="{E0D9F1E3-57B1-4E13-B2D9-718EF6EACD04}" dt="2019-06-13T08:38:11.598" v="44" actId="478"/>
          <ac:spMkLst>
            <pc:docMk/>
            <pc:sldMk cId="1896787516" sldId="258"/>
            <ac:spMk id="4" creationId="{4B8CCDA2-3684-423C-9948-8CD92088F57E}"/>
          </ac:spMkLst>
        </pc:spChg>
        <pc:spChg chg="add mod">
          <ac:chgData name="Selten,  H." userId="d17381e6-1b55-4d4f-90ea-cd6d98f1a312" providerId="ADAL" clId="{E0D9F1E3-57B1-4E13-B2D9-718EF6EACD04}" dt="2019-06-13T08:36:44.257" v="35" actId="1076"/>
          <ac:spMkLst>
            <pc:docMk/>
            <pc:sldMk cId="1896787516" sldId="258"/>
            <ac:spMk id="5" creationId="{62E89BCF-B6BB-4CB0-8B2C-1FDAF74EF031}"/>
          </ac:spMkLst>
        </pc:spChg>
        <pc:spChg chg="add mod">
          <ac:chgData name="Selten,  H." userId="d17381e6-1b55-4d4f-90ea-cd6d98f1a312" providerId="ADAL" clId="{E0D9F1E3-57B1-4E13-B2D9-718EF6EACD04}" dt="2019-06-13T08:38:15.441" v="46" actId="1076"/>
          <ac:spMkLst>
            <pc:docMk/>
            <pc:sldMk cId="1896787516" sldId="258"/>
            <ac:spMk id="6" creationId="{4B8CCDA2-3684-423C-9948-8CD92088F57E}"/>
          </ac:spMkLst>
        </pc:spChg>
        <pc:spChg chg="add mod">
          <ac:chgData name="Selten,  H." userId="d17381e6-1b55-4d4f-90ea-cd6d98f1a312" providerId="ADAL" clId="{E0D9F1E3-57B1-4E13-B2D9-718EF6EACD04}" dt="2019-06-13T08:38:17.417" v="51" actId="20577"/>
          <ac:spMkLst>
            <pc:docMk/>
            <pc:sldMk cId="1896787516" sldId="258"/>
            <ac:spMk id="7" creationId="{62E89BCF-B6BB-4CB0-8B2C-1FDAF74EF031}"/>
          </ac:spMkLst>
        </pc:spChg>
      </pc:sldChg>
      <pc:sldChg chg="addSp add">
        <pc:chgData name="Selten,  H." userId="d17381e6-1b55-4d4f-90ea-cd6d98f1a312" providerId="ADAL" clId="{E0D9F1E3-57B1-4E13-B2D9-718EF6EACD04}" dt="2019-06-13T09:03:04.235" v="55"/>
        <pc:sldMkLst>
          <pc:docMk/>
          <pc:sldMk cId="721608890" sldId="294"/>
        </pc:sldMkLst>
        <pc:spChg chg="add">
          <ac:chgData name="Selten,  H." userId="d17381e6-1b55-4d4f-90ea-cd6d98f1a312" providerId="ADAL" clId="{E0D9F1E3-57B1-4E13-B2D9-718EF6EACD04}" dt="2019-06-13T09:03:04.235" v="55"/>
          <ac:spMkLst>
            <pc:docMk/>
            <pc:sldMk cId="721608890" sldId="294"/>
            <ac:spMk id="4" creationId="{3B477F15-28C6-4C48-BB41-9818CDD4B5E8}"/>
          </ac:spMkLst>
        </pc:spChg>
        <pc:spChg chg="add">
          <ac:chgData name="Selten,  H." userId="d17381e6-1b55-4d4f-90ea-cd6d98f1a312" providerId="ADAL" clId="{E0D9F1E3-57B1-4E13-B2D9-718EF6EACD04}" dt="2019-06-13T09:03:04.235" v="55"/>
          <ac:spMkLst>
            <pc:docMk/>
            <pc:sldMk cId="721608890" sldId="294"/>
            <ac:spMk id="5" creationId="{4331DB5F-9314-46D7-BBD5-8FF6F267EFED}"/>
          </ac:spMkLst>
        </pc:spChg>
        <pc:spChg chg="add">
          <ac:chgData name="Selten,  H." userId="d17381e6-1b55-4d4f-90ea-cd6d98f1a312" providerId="ADAL" clId="{E0D9F1E3-57B1-4E13-B2D9-718EF6EACD04}" dt="2019-06-13T09:03:04.235" v="55"/>
          <ac:spMkLst>
            <pc:docMk/>
            <pc:sldMk cId="721608890" sldId="294"/>
            <ac:spMk id="6" creationId="{3BDA7FFD-2FC4-4106-9B90-48BB29BF27FC}"/>
          </ac:spMkLst>
        </pc:spChg>
      </pc:sldChg>
      <pc:sldChg chg="addSp modSp add">
        <pc:chgData name="Selten,  H." userId="d17381e6-1b55-4d4f-90ea-cd6d98f1a312" providerId="ADAL" clId="{E0D9F1E3-57B1-4E13-B2D9-718EF6EACD04}" dt="2019-06-13T09:03:12.519" v="59" actId="1076"/>
        <pc:sldMkLst>
          <pc:docMk/>
          <pc:sldMk cId="3692646799" sldId="295"/>
        </pc:sldMkLst>
        <pc:spChg chg="mod">
          <ac:chgData name="Selten,  H." userId="d17381e6-1b55-4d4f-90ea-cd6d98f1a312" providerId="ADAL" clId="{E0D9F1E3-57B1-4E13-B2D9-718EF6EACD04}" dt="2019-06-13T09:03:11.020" v="58" actId="1076"/>
          <ac:spMkLst>
            <pc:docMk/>
            <pc:sldMk cId="3692646799" sldId="295"/>
            <ac:spMk id="2" creationId="{00000000-0000-0000-0000-000000000000}"/>
          </ac:spMkLst>
        </pc:spChg>
        <pc:spChg chg="add">
          <ac:chgData name="Selten,  H." userId="d17381e6-1b55-4d4f-90ea-cd6d98f1a312" providerId="ADAL" clId="{E0D9F1E3-57B1-4E13-B2D9-718EF6EACD04}" dt="2019-06-13T09:03:04.985" v="56"/>
          <ac:spMkLst>
            <pc:docMk/>
            <pc:sldMk cId="3692646799" sldId="295"/>
            <ac:spMk id="4" creationId="{0DB024B9-2C7F-4B49-9224-E7AB7C86407D}"/>
          </ac:spMkLst>
        </pc:spChg>
        <pc:spChg chg="add">
          <ac:chgData name="Selten,  H." userId="d17381e6-1b55-4d4f-90ea-cd6d98f1a312" providerId="ADAL" clId="{E0D9F1E3-57B1-4E13-B2D9-718EF6EACD04}" dt="2019-06-13T09:03:04.985" v="56"/>
          <ac:spMkLst>
            <pc:docMk/>
            <pc:sldMk cId="3692646799" sldId="295"/>
            <ac:spMk id="5" creationId="{D6243EC9-F88D-44C0-B913-708C9DA186FA}"/>
          </ac:spMkLst>
        </pc:spChg>
        <pc:spChg chg="add">
          <ac:chgData name="Selten,  H." userId="d17381e6-1b55-4d4f-90ea-cd6d98f1a312" providerId="ADAL" clId="{E0D9F1E3-57B1-4E13-B2D9-718EF6EACD04}" dt="2019-06-13T09:03:04.985" v="56"/>
          <ac:spMkLst>
            <pc:docMk/>
            <pc:sldMk cId="3692646799" sldId="295"/>
            <ac:spMk id="6" creationId="{73CDCEA9-0926-41ED-ADEB-DC289B579001}"/>
          </ac:spMkLst>
        </pc:spChg>
        <pc:picChg chg="mod">
          <ac:chgData name="Selten,  H." userId="d17381e6-1b55-4d4f-90ea-cd6d98f1a312" providerId="ADAL" clId="{E0D9F1E3-57B1-4E13-B2D9-718EF6EACD04}" dt="2019-06-13T09:03:12.519" v="59" actId="1076"/>
          <ac:picMkLst>
            <pc:docMk/>
            <pc:sldMk cId="3692646799" sldId="295"/>
            <ac:picMk id="3" creationId="{00000000-0000-0000-0000-000000000000}"/>
          </ac:picMkLst>
        </pc:picChg>
      </pc:sldChg>
      <pc:sldChg chg="addSp delSp modSp add">
        <pc:chgData name="Selten,  H." userId="d17381e6-1b55-4d4f-90ea-cd6d98f1a312" providerId="ADAL" clId="{E0D9F1E3-57B1-4E13-B2D9-718EF6EACD04}" dt="2019-06-13T09:03:36.051" v="63" actId="478"/>
        <pc:sldMkLst>
          <pc:docMk/>
          <pc:sldMk cId="3037571655" sldId="296"/>
        </pc:sldMkLst>
        <pc:spChg chg="mod">
          <ac:chgData name="Selten,  H." userId="d17381e6-1b55-4d4f-90ea-cd6d98f1a312" providerId="ADAL" clId="{E0D9F1E3-57B1-4E13-B2D9-718EF6EACD04}" dt="2019-06-13T09:03:16.758" v="60" actId="1076"/>
          <ac:spMkLst>
            <pc:docMk/>
            <pc:sldMk cId="3037571655" sldId="296"/>
            <ac:spMk id="2" creationId="{00000000-0000-0000-0000-000000000000}"/>
          </ac:spMkLst>
        </pc:spChg>
        <pc:spChg chg="mod">
          <ac:chgData name="Selten,  H." userId="d17381e6-1b55-4d4f-90ea-cd6d98f1a312" providerId="ADAL" clId="{E0D9F1E3-57B1-4E13-B2D9-718EF6EACD04}" dt="2019-06-13T09:03:33.473" v="62" actId="1076"/>
          <ac:spMkLst>
            <pc:docMk/>
            <pc:sldMk cId="3037571655" sldId="296"/>
            <ac:spMk id="3" creationId="{00000000-0000-0000-0000-000000000000}"/>
          </ac:spMkLst>
        </pc:spChg>
        <pc:spChg chg="mod">
          <ac:chgData name="Selten,  H." userId="d17381e6-1b55-4d4f-90ea-cd6d98f1a312" providerId="ADAL" clId="{E0D9F1E3-57B1-4E13-B2D9-718EF6EACD04}" dt="2019-06-13T09:03:28.475" v="61" actId="1076"/>
          <ac:spMkLst>
            <pc:docMk/>
            <pc:sldMk cId="3037571655" sldId="296"/>
            <ac:spMk id="4" creationId="{00000000-0000-0000-0000-000000000000}"/>
          </ac:spMkLst>
        </pc:spChg>
        <pc:spChg chg="del">
          <ac:chgData name="Selten,  H." userId="d17381e6-1b55-4d4f-90ea-cd6d98f1a312" providerId="ADAL" clId="{E0D9F1E3-57B1-4E13-B2D9-718EF6EACD04}" dt="2019-06-13T09:03:36.051" v="63" actId="478"/>
          <ac:spMkLst>
            <pc:docMk/>
            <pc:sldMk cId="3037571655" sldId="296"/>
            <ac:spMk id="5" creationId="{00000000-0000-0000-0000-000000000000}"/>
          </ac:spMkLst>
        </pc:spChg>
        <pc:spChg chg="add">
          <ac:chgData name="Selten,  H." userId="d17381e6-1b55-4d4f-90ea-cd6d98f1a312" providerId="ADAL" clId="{E0D9F1E3-57B1-4E13-B2D9-718EF6EACD04}" dt="2019-06-13T09:03:06.406" v="57"/>
          <ac:spMkLst>
            <pc:docMk/>
            <pc:sldMk cId="3037571655" sldId="296"/>
            <ac:spMk id="11" creationId="{D06CBE5D-D0DA-413F-8F4D-FA599667AC6F}"/>
          </ac:spMkLst>
        </pc:spChg>
        <pc:spChg chg="add">
          <ac:chgData name="Selten,  H." userId="d17381e6-1b55-4d4f-90ea-cd6d98f1a312" providerId="ADAL" clId="{E0D9F1E3-57B1-4E13-B2D9-718EF6EACD04}" dt="2019-06-13T09:03:06.406" v="57"/>
          <ac:spMkLst>
            <pc:docMk/>
            <pc:sldMk cId="3037571655" sldId="296"/>
            <ac:spMk id="13" creationId="{A02C5C5C-3797-4F03-9DCD-32CC33789B1C}"/>
          </ac:spMkLst>
        </pc:spChg>
        <pc:spChg chg="add">
          <ac:chgData name="Selten,  H." userId="d17381e6-1b55-4d4f-90ea-cd6d98f1a312" providerId="ADAL" clId="{E0D9F1E3-57B1-4E13-B2D9-718EF6EACD04}" dt="2019-06-13T09:03:06.406" v="57"/>
          <ac:spMkLst>
            <pc:docMk/>
            <pc:sldMk cId="3037571655" sldId="296"/>
            <ac:spMk id="14" creationId="{F46B5523-50A1-4D20-80C6-815DA6AC77C9}"/>
          </ac:spMkLst>
        </pc:spChg>
        <pc:cxnChg chg="mod">
          <ac:chgData name="Selten,  H." userId="d17381e6-1b55-4d4f-90ea-cd6d98f1a312" providerId="ADAL" clId="{E0D9F1E3-57B1-4E13-B2D9-718EF6EACD04}" dt="2019-06-13T09:03:28.475" v="61" actId="1076"/>
          <ac:cxnSpMkLst>
            <pc:docMk/>
            <pc:sldMk cId="3037571655" sldId="296"/>
            <ac:cxnSpMk id="7" creationId="{00000000-0000-0000-0000-000000000000}"/>
          </ac:cxnSpMkLst>
        </pc:cxnChg>
        <pc:cxnChg chg="mod">
          <ac:chgData name="Selten,  H." userId="d17381e6-1b55-4d4f-90ea-cd6d98f1a312" providerId="ADAL" clId="{E0D9F1E3-57B1-4E13-B2D9-718EF6EACD04}" dt="2019-06-13T09:03:28.475" v="61" actId="1076"/>
          <ac:cxnSpMkLst>
            <pc:docMk/>
            <pc:sldMk cId="3037571655" sldId="296"/>
            <ac:cxnSpMk id="8" creationId="{00000000-0000-0000-0000-000000000000}"/>
          </ac:cxnSpMkLst>
        </pc:cxnChg>
        <pc:cxnChg chg="mod">
          <ac:chgData name="Selten,  H." userId="d17381e6-1b55-4d4f-90ea-cd6d98f1a312" providerId="ADAL" clId="{E0D9F1E3-57B1-4E13-B2D9-718EF6EACD04}" dt="2019-06-13T09:03:28.475" v="61" actId="1076"/>
          <ac:cxnSpMkLst>
            <pc:docMk/>
            <pc:sldMk cId="3037571655" sldId="296"/>
            <ac:cxnSpMk id="10" creationId="{00000000-0000-0000-0000-000000000000}"/>
          </ac:cxnSpMkLst>
        </pc:cxnChg>
        <pc:cxnChg chg="mod">
          <ac:chgData name="Selten,  H." userId="d17381e6-1b55-4d4f-90ea-cd6d98f1a312" providerId="ADAL" clId="{E0D9F1E3-57B1-4E13-B2D9-718EF6EACD04}" dt="2019-06-13T09:03:28.475" v="61" actId="1076"/>
          <ac:cxnSpMkLst>
            <pc:docMk/>
            <pc:sldMk cId="3037571655" sldId="296"/>
            <ac:cxnSpMk id="12" creationId="{00000000-0000-0000-0000-000000000000}"/>
          </ac:cxnSpMkLst>
        </pc:cxnChg>
      </pc:sldChg>
    </pc:docChg>
  </pc:docChgLst>
  <pc:docChgLst>
    <pc:chgData name="Selten,  H." userId="d17381e6-1b55-4d4f-90ea-cd6d98f1a312" providerId="ADAL" clId="{A830CE42-722B-452B-A22F-43657B6982C5}"/>
    <pc:docChg chg="addSld delSld modSld sldOrd">
      <pc:chgData name="Selten,  H." userId="d17381e6-1b55-4d4f-90ea-cd6d98f1a312" providerId="ADAL" clId="{A830CE42-722B-452B-A22F-43657B6982C5}" dt="2019-06-13T08:24:09.623" v="41" actId="20577"/>
      <pc:docMkLst>
        <pc:docMk/>
      </pc:docMkLst>
      <pc:sldChg chg="modSp add ord">
        <pc:chgData name="Selten,  H." userId="d17381e6-1b55-4d4f-90ea-cd6d98f1a312" providerId="ADAL" clId="{A830CE42-722B-452B-A22F-43657B6982C5}" dt="2019-06-13T08:23:10.175" v="18" actId="12"/>
        <pc:sldMkLst>
          <pc:docMk/>
          <pc:sldMk cId="1896787516" sldId="258"/>
        </pc:sldMkLst>
        <pc:spChg chg="mod">
          <ac:chgData name="Selten,  H." userId="d17381e6-1b55-4d4f-90ea-cd6d98f1a312" providerId="ADAL" clId="{A830CE42-722B-452B-A22F-43657B6982C5}" dt="2019-06-13T08:22:57.167" v="14" actId="20577"/>
          <ac:spMkLst>
            <pc:docMk/>
            <pc:sldMk cId="1896787516" sldId="258"/>
            <ac:spMk id="2" creationId="{E94AB523-FD8C-46E9-A738-6A9AC641E877}"/>
          </ac:spMkLst>
        </pc:spChg>
        <pc:spChg chg="mod">
          <ac:chgData name="Selten,  H." userId="d17381e6-1b55-4d4f-90ea-cd6d98f1a312" providerId="ADAL" clId="{A830CE42-722B-452B-A22F-43657B6982C5}" dt="2019-06-13T08:23:10.175" v="18" actId="12"/>
          <ac:spMkLst>
            <pc:docMk/>
            <pc:sldMk cId="1896787516" sldId="258"/>
            <ac:spMk id="3" creationId="{B58A204F-A04E-4BBF-888A-10CB5750C993}"/>
          </ac:spMkLst>
        </pc:spChg>
      </pc:sldChg>
    </pc:docChg>
  </pc:docChgLst>
  <pc:docChgLst>
    <pc:chgData name="Selten,  H." userId="d17381e6-1b55-4d4f-90ea-cd6d98f1a312" providerId="ADAL" clId="{00CF9F9E-7D03-4299-B3FD-BCD507F9D8C9}"/>
    <pc:docChg chg="modSld">
      <pc:chgData name="Selten,  H." userId="d17381e6-1b55-4d4f-90ea-cd6d98f1a312" providerId="ADAL" clId="{00CF9F9E-7D03-4299-B3FD-BCD507F9D8C9}" dt="2019-06-13T08:28:33.620" v="43" actId="12"/>
      <pc:docMkLst>
        <pc:docMk/>
      </pc:docMkLst>
      <pc:sldChg chg="modSp">
        <pc:chgData name="Selten,  H." userId="d17381e6-1b55-4d4f-90ea-cd6d98f1a312" providerId="ADAL" clId="{00CF9F9E-7D03-4299-B3FD-BCD507F9D8C9}" dt="2019-06-13T08:28:09.419" v="40" actId="20577"/>
        <pc:sldMkLst>
          <pc:docMk/>
          <pc:sldMk cId="2291972355" sldId="256"/>
        </pc:sldMkLst>
        <pc:spChg chg="mod">
          <ac:chgData name="Selten,  H." userId="d17381e6-1b55-4d4f-90ea-cd6d98f1a312" providerId="ADAL" clId="{00CF9F9E-7D03-4299-B3FD-BCD507F9D8C9}" dt="2019-06-13T08:28:00.952" v="25" actId="20577"/>
          <ac:spMkLst>
            <pc:docMk/>
            <pc:sldMk cId="2291972355" sldId="256"/>
            <ac:spMk id="2" creationId="{FA86C452-A034-4503-B578-2B7F981B668C}"/>
          </ac:spMkLst>
        </pc:spChg>
        <pc:spChg chg="mod">
          <ac:chgData name="Selten,  H." userId="d17381e6-1b55-4d4f-90ea-cd6d98f1a312" providerId="ADAL" clId="{00CF9F9E-7D03-4299-B3FD-BCD507F9D8C9}" dt="2019-06-13T08:28:09.419" v="40" actId="20577"/>
          <ac:spMkLst>
            <pc:docMk/>
            <pc:sldMk cId="2291972355" sldId="256"/>
            <ac:spMk id="3" creationId="{53E9DF7D-3ED3-41BC-9013-8106DBEB17C5}"/>
          </ac:spMkLst>
        </pc:spChg>
      </pc:sldChg>
      <pc:sldChg chg="modSp">
        <pc:chgData name="Selten,  H." userId="d17381e6-1b55-4d4f-90ea-cd6d98f1a312" providerId="ADAL" clId="{00CF9F9E-7D03-4299-B3FD-BCD507F9D8C9}" dt="2019-06-13T08:28:33.620" v="43" actId="12"/>
        <pc:sldMkLst>
          <pc:docMk/>
          <pc:sldMk cId="1896787516" sldId="258"/>
        </pc:sldMkLst>
        <pc:spChg chg="mod">
          <ac:chgData name="Selten,  H." userId="d17381e6-1b55-4d4f-90ea-cd6d98f1a312" providerId="ADAL" clId="{00CF9F9E-7D03-4299-B3FD-BCD507F9D8C9}" dt="2019-06-13T08:28:33.620" v="43" actId="12"/>
          <ac:spMkLst>
            <pc:docMk/>
            <pc:sldMk cId="1896787516" sldId="258"/>
            <ac:spMk id="3" creationId="{B58A204F-A04E-4BBF-888A-10CB5750C993}"/>
          </ac:spMkLst>
        </pc:spChg>
      </pc:sldChg>
    </pc:docChg>
  </pc:docChgLst>
  <pc:docChgLst>
    <pc:chgData name="Selten,  H." userId="d17381e6-1b55-4d4f-90ea-cd6d98f1a312" providerId="ADAL" clId="{599583C2-1D31-4459-9430-BD4BC4A1819B}"/>
    <pc:docChg chg="custSel delSld modSld">
      <pc:chgData name="Selten,  H." userId="d17381e6-1b55-4d4f-90ea-cd6d98f1a312" providerId="ADAL" clId="{599583C2-1D31-4459-9430-BD4BC4A1819B}" dt="2019-08-29T11:41:37.157" v="66" actId="478"/>
      <pc:docMkLst>
        <pc:docMk/>
      </pc:docMkLst>
      <pc:sldChg chg="delSp modSp">
        <pc:chgData name="Selten,  H." userId="d17381e6-1b55-4d4f-90ea-cd6d98f1a312" providerId="ADAL" clId="{599583C2-1D31-4459-9430-BD4BC4A1819B}" dt="2019-08-29T11:41:37.157" v="66" actId="478"/>
        <pc:sldMkLst>
          <pc:docMk/>
          <pc:sldMk cId="2291972355" sldId="256"/>
        </pc:sldMkLst>
        <pc:spChg chg="mod">
          <ac:chgData name="Selten,  H." userId="d17381e6-1b55-4d4f-90ea-cd6d98f1a312" providerId="ADAL" clId="{599583C2-1D31-4459-9430-BD4BC4A1819B}" dt="2019-08-29T11:41:06.296" v="28" actId="20577"/>
          <ac:spMkLst>
            <pc:docMk/>
            <pc:sldMk cId="2291972355" sldId="256"/>
            <ac:spMk id="2" creationId="{FA86C452-A034-4503-B578-2B7F981B668C}"/>
          </ac:spMkLst>
        </pc:spChg>
        <pc:spChg chg="mod">
          <ac:chgData name="Selten,  H." userId="d17381e6-1b55-4d4f-90ea-cd6d98f1a312" providerId="ADAL" clId="{599583C2-1D31-4459-9430-BD4BC4A1819B}" dt="2019-08-29T11:41:15.814" v="42" actId="20577"/>
          <ac:spMkLst>
            <pc:docMk/>
            <pc:sldMk cId="2291972355" sldId="256"/>
            <ac:spMk id="3" creationId="{53E9DF7D-3ED3-41BC-9013-8106DBEB17C5}"/>
          </ac:spMkLst>
        </pc:spChg>
        <pc:spChg chg="del">
          <ac:chgData name="Selten,  H." userId="d17381e6-1b55-4d4f-90ea-cd6d98f1a312" providerId="ADAL" clId="{599583C2-1D31-4459-9430-BD4BC4A1819B}" dt="2019-08-29T11:41:37.157" v="66" actId="478"/>
          <ac:spMkLst>
            <pc:docMk/>
            <pc:sldMk cId="2291972355" sldId="256"/>
            <ac:spMk id="6" creationId="{4B8CCDA2-3684-423C-9948-8CD92088F57E}"/>
          </ac:spMkLst>
        </pc:spChg>
        <pc:spChg chg="del">
          <ac:chgData name="Selten,  H." userId="d17381e6-1b55-4d4f-90ea-cd6d98f1a312" providerId="ADAL" clId="{599583C2-1D31-4459-9430-BD4BC4A1819B}" dt="2019-08-29T11:41:37.157" v="66" actId="478"/>
          <ac:spMkLst>
            <pc:docMk/>
            <pc:sldMk cId="2291972355" sldId="256"/>
            <ac:spMk id="7" creationId="{62E89BCF-B6BB-4CB0-8B2C-1FDAF74EF031}"/>
          </ac:spMkLst>
        </pc:spChg>
      </pc:sldChg>
      <pc:sldChg chg="modSp">
        <pc:chgData name="Selten,  H." userId="d17381e6-1b55-4d4f-90ea-cd6d98f1a312" providerId="ADAL" clId="{599583C2-1D31-4459-9430-BD4BC4A1819B}" dt="2019-08-29T11:41:29.621" v="65" actId="20577"/>
        <pc:sldMkLst>
          <pc:docMk/>
          <pc:sldMk cId="1896787516" sldId="258"/>
        </pc:sldMkLst>
        <pc:spChg chg="mod">
          <ac:chgData name="Selten,  H." userId="d17381e6-1b55-4d4f-90ea-cd6d98f1a312" providerId="ADAL" clId="{599583C2-1D31-4459-9430-BD4BC4A1819B}" dt="2019-08-29T11:40:54.940" v="1" actId="12"/>
          <ac:spMkLst>
            <pc:docMk/>
            <pc:sldMk cId="1896787516" sldId="258"/>
            <ac:spMk id="3" creationId="{B58A204F-A04E-4BBF-888A-10CB5750C993}"/>
          </ac:spMkLst>
        </pc:spChg>
        <pc:spChg chg="mod">
          <ac:chgData name="Selten,  H." userId="d17381e6-1b55-4d4f-90ea-cd6d98f1a312" providerId="ADAL" clId="{599583C2-1D31-4459-9430-BD4BC4A1819B}" dt="2019-08-29T11:41:29.621" v="65" actId="20577"/>
          <ac:spMkLst>
            <pc:docMk/>
            <pc:sldMk cId="1896787516" sldId="258"/>
            <ac:spMk id="7" creationId="{62E89BCF-B6BB-4CB0-8B2C-1FDAF74EF031}"/>
          </ac:spMkLst>
        </pc:spChg>
      </pc:sldChg>
      <pc:sldChg chg="del">
        <pc:chgData name="Selten,  H." userId="d17381e6-1b55-4d4f-90ea-cd6d98f1a312" providerId="ADAL" clId="{599583C2-1D31-4459-9430-BD4BC4A1819B}" dt="2019-08-29T11:41:18.859" v="43" actId="2696"/>
        <pc:sldMkLst>
          <pc:docMk/>
          <pc:sldMk cId="721608890" sldId="294"/>
        </pc:sldMkLst>
      </pc:sldChg>
      <pc:sldChg chg="del">
        <pc:chgData name="Selten,  H." userId="d17381e6-1b55-4d4f-90ea-cd6d98f1a312" providerId="ADAL" clId="{599583C2-1D31-4459-9430-BD4BC4A1819B}" dt="2019-08-29T11:41:19.876" v="45" actId="2696"/>
        <pc:sldMkLst>
          <pc:docMk/>
          <pc:sldMk cId="3692646799" sldId="295"/>
        </pc:sldMkLst>
      </pc:sldChg>
      <pc:sldChg chg="del">
        <pc:chgData name="Selten,  H." userId="d17381e6-1b55-4d4f-90ea-cd6d98f1a312" providerId="ADAL" clId="{599583C2-1D31-4459-9430-BD4BC4A1819B}" dt="2019-08-29T11:41:20.465" v="46" actId="2696"/>
        <pc:sldMkLst>
          <pc:docMk/>
          <pc:sldMk cId="3037571655" sldId="296"/>
        </pc:sldMkLst>
      </pc:sldChg>
      <pc:sldChg chg="del">
        <pc:chgData name="Selten,  H." userId="d17381e6-1b55-4d4f-90ea-cd6d98f1a312" providerId="ADAL" clId="{599583C2-1D31-4459-9430-BD4BC4A1819B}" dt="2019-08-29T11:41:19.475" v="44" actId="2696"/>
        <pc:sldMkLst>
          <pc:docMk/>
          <pc:sldMk cId="2723074033" sldId="297"/>
        </pc:sldMkLst>
      </pc:sldChg>
    </pc:docChg>
  </pc:docChgLst>
  <pc:docChgLst>
    <pc:chgData name="Selten,  H." userId="d17381e6-1b55-4d4f-90ea-cd6d98f1a312" providerId="ADAL" clId="{5DFCE808-D961-4994-9434-DCF85639760E}"/>
    <pc:docChg chg="undo custSel addSld delSld modSld sldOrd">
      <pc:chgData name="Selten,  H." userId="d17381e6-1b55-4d4f-90ea-cd6d98f1a312" providerId="ADAL" clId="{5DFCE808-D961-4994-9434-DCF85639760E}" dt="2020-09-01T12:53:09.567" v="504" actId="400"/>
      <pc:docMkLst>
        <pc:docMk/>
      </pc:docMkLst>
      <pc:sldChg chg="modSp mod">
        <pc:chgData name="Selten,  H." userId="d17381e6-1b55-4d4f-90ea-cd6d98f1a312" providerId="ADAL" clId="{5DFCE808-D961-4994-9434-DCF85639760E}" dt="2020-09-01T12:51:36.983" v="491" actId="20577"/>
        <pc:sldMkLst>
          <pc:docMk/>
          <pc:sldMk cId="1896787516" sldId="258"/>
        </pc:sldMkLst>
        <pc:spChg chg="mod">
          <ac:chgData name="Selten,  H." userId="d17381e6-1b55-4d4f-90ea-cd6d98f1a312" providerId="ADAL" clId="{5DFCE808-D961-4994-9434-DCF85639760E}" dt="2020-09-01T12:51:36.983" v="491" actId="20577"/>
          <ac:spMkLst>
            <pc:docMk/>
            <pc:sldMk cId="1896787516" sldId="258"/>
            <ac:spMk id="3" creationId="{B58A204F-A04E-4BBF-888A-10CB5750C993}"/>
          </ac:spMkLst>
        </pc:spChg>
      </pc:sldChg>
      <pc:sldChg chg="modSp add del mod">
        <pc:chgData name="Selten,  H." userId="d17381e6-1b55-4d4f-90ea-cd6d98f1a312" providerId="ADAL" clId="{5DFCE808-D961-4994-9434-DCF85639760E}" dt="2020-09-01T10:35:56.024" v="218" actId="47"/>
        <pc:sldMkLst>
          <pc:docMk/>
          <pc:sldMk cId="2873779644" sldId="287"/>
        </pc:sldMkLst>
        <pc:spChg chg="mod">
          <ac:chgData name="Selten,  H." userId="d17381e6-1b55-4d4f-90ea-cd6d98f1a312" providerId="ADAL" clId="{5DFCE808-D961-4994-9434-DCF85639760E}" dt="2020-09-01T10:23:45.204" v="1" actId="27636"/>
          <ac:spMkLst>
            <pc:docMk/>
            <pc:sldMk cId="2873779644" sldId="287"/>
            <ac:spMk id="2" creationId="{00000000-0000-0000-0000-000000000000}"/>
          </ac:spMkLst>
        </pc:spChg>
      </pc:sldChg>
      <pc:sldChg chg="add">
        <pc:chgData name="Selten,  H." userId="d17381e6-1b55-4d4f-90ea-cd6d98f1a312" providerId="ADAL" clId="{5DFCE808-D961-4994-9434-DCF85639760E}" dt="2020-09-01T10:23:45.118" v="0"/>
        <pc:sldMkLst>
          <pc:docMk/>
          <pc:sldMk cId="3997266712" sldId="288"/>
        </pc:sldMkLst>
      </pc:sldChg>
      <pc:sldChg chg="add">
        <pc:chgData name="Selten,  H." userId="d17381e6-1b55-4d4f-90ea-cd6d98f1a312" providerId="ADAL" clId="{5DFCE808-D961-4994-9434-DCF85639760E}" dt="2020-09-01T10:23:45.118" v="0"/>
        <pc:sldMkLst>
          <pc:docMk/>
          <pc:sldMk cId="3330652053" sldId="289"/>
        </pc:sldMkLst>
      </pc:sldChg>
      <pc:sldChg chg="add">
        <pc:chgData name="Selten,  H." userId="d17381e6-1b55-4d4f-90ea-cd6d98f1a312" providerId="ADAL" clId="{5DFCE808-D961-4994-9434-DCF85639760E}" dt="2020-09-01T10:23:45.118" v="0"/>
        <pc:sldMkLst>
          <pc:docMk/>
          <pc:sldMk cId="3117494709" sldId="290"/>
        </pc:sldMkLst>
      </pc:sldChg>
      <pc:sldChg chg="add">
        <pc:chgData name="Selten,  H." userId="d17381e6-1b55-4d4f-90ea-cd6d98f1a312" providerId="ADAL" clId="{5DFCE808-D961-4994-9434-DCF85639760E}" dt="2020-09-01T10:23:45.118" v="0"/>
        <pc:sldMkLst>
          <pc:docMk/>
          <pc:sldMk cId="422634151" sldId="291"/>
        </pc:sldMkLst>
      </pc:sldChg>
      <pc:sldChg chg="ord">
        <pc:chgData name="Selten,  H." userId="d17381e6-1b55-4d4f-90ea-cd6d98f1a312" providerId="ADAL" clId="{5DFCE808-D961-4994-9434-DCF85639760E}" dt="2020-09-01T10:26:52.533" v="5"/>
        <pc:sldMkLst>
          <pc:docMk/>
          <pc:sldMk cId="2752598337" sldId="293"/>
        </pc:sldMkLst>
      </pc:sldChg>
      <pc:sldChg chg="ord">
        <pc:chgData name="Selten,  H." userId="d17381e6-1b55-4d4f-90ea-cd6d98f1a312" providerId="ADAL" clId="{5DFCE808-D961-4994-9434-DCF85639760E}" dt="2020-09-01T10:26:59.014" v="7"/>
        <pc:sldMkLst>
          <pc:docMk/>
          <pc:sldMk cId="4030438581" sldId="294"/>
        </pc:sldMkLst>
      </pc:sldChg>
      <pc:sldChg chg="addSp modSp mod">
        <pc:chgData name="Selten,  H." userId="d17381e6-1b55-4d4f-90ea-cd6d98f1a312" providerId="ADAL" clId="{5DFCE808-D961-4994-9434-DCF85639760E}" dt="2020-09-01T10:28:03.752" v="77" actId="1076"/>
        <pc:sldMkLst>
          <pc:docMk/>
          <pc:sldMk cId="3088851705" sldId="295"/>
        </pc:sldMkLst>
        <pc:spChg chg="mod">
          <ac:chgData name="Selten,  H." userId="d17381e6-1b55-4d4f-90ea-cd6d98f1a312" providerId="ADAL" clId="{5DFCE808-D961-4994-9434-DCF85639760E}" dt="2020-09-01T10:27:22.125" v="47" actId="20577"/>
          <ac:spMkLst>
            <pc:docMk/>
            <pc:sldMk cId="3088851705" sldId="295"/>
            <ac:spMk id="2" creationId="{00000000-0000-0000-0000-000000000000}"/>
          </ac:spMkLst>
        </pc:spChg>
        <pc:spChg chg="add mod">
          <ac:chgData name="Selten,  H." userId="d17381e6-1b55-4d4f-90ea-cd6d98f1a312" providerId="ADAL" clId="{5DFCE808-D961-4994-9434-DCF85639760E}" dt="2020-09-01T10:27:49.023" v="72" actId="20577"/>
          <ac:spMkLst>
            <pc:docMk/>
            <pc:sldMk cId="3088851705" sldId="295"/>
            <ac:spMk id="3" creationId="{6ABB5E63-3CB3-45FD-805A-EF14B91FBF71}"/>
          </ac:spMkLst>
        </pc:spChg>
        <pc:spChg chg="add mod">
          <ac:chgData name="Selten,  H." userId="d17381e6-1b55-4d4f-90ea-cd6d98f1a312" providerId="ADAL" clId="{5DFCE808-D961-4994-9434-DCF85639760E}" dt="2020-09-01T10:28:03.752" v="77" actId="1076"/>
          <ac:spMkLst>
            <pc:docMk/>
            <pc:sldMk cId="3088851705" sldId="295"/>
            <ac:spMk id="6" creationId="{C67A55B9-5A03-4D1B-8D9F-E7098EF6CDC8}"/>
          </ac:spMkLst>
        </pc:spChg>
      </pc:sldChg>
      <pc:sldChg chg="addSp delSp modSp">
        <pc:chgData name="Selten,  H." userId="d17381e6-1b55-4d4f-90ea-cd6d98f1a312" providerId="ADAL" clId="{5DFCE808-D961-4994-9434-DCF85639760E}" dt="2020-09-01T10:31:54.704" v="96" actId="1076"/>
        <pc:sldMkLst>
          <pc:docMk/>
          <pc:sldMk cId="1767869427" sldId="297"/>
        </pc:sldMkLst>
        <pc:spChg chg="add del">
          <ac:chgData name="Selten,  H." userId="d17381e6-1b55-4d4f-90ea-cd6d98f1a312" providerId="ADAL" clId="{5DFCE808-D961-4994-9434-DCF85639760E}" dt="2020-09-01T10:31:45.877" v="94"/>
          <ac:spMkLst>
            <pc:docMk/>
            <pc:sldMk cId="1767869427" sldId="297"/>
            <ac:spMk id="4" creationId="{684E682A-39B3-480B-8EE4-D78AAF1679C6}"/>
          </ac:spMkLst>
        </pc:spChg>
        <pc:picChg chg="add mod">
          <ac:chgData name="Selten,  H." userId="d17381e6-1b55-4d4f-90ea-cd6d98f1a312" providerId="ADAL" clId="{5DFCE808-D961-4994-9434-DCF85639760E}" dt="2020-09-01T10:31:13.608" v="92" actId="166"/>
          <ac:picMkLst>
            <pc:docMk/>
            <pc:sldMk cId="1767869427" sldId="297"/>
            <ac:picMk id="1026" creationId="{F4725433-DE30-48A8-B2AA-F25424B53D0B}"/>
          </ac:picMkLst>
        </pc:picChg>
        <pc:picChg chg="add mod">
          <ac:chgData name="Selten,  H." userId="d17381e6-1b55-4d4f-90ea-cd6d98f1a312" providerId="ADAL" clId="{5DFCE808-D961-4994-9434-DCF85639760E}" dt="2020-09-01T10:31:07.583" v="91" actId="1076"/>
          <ac:picMkLst>
            <pc:docMk/>
            <pc:sldMk cId="1767869427" sldId="297"/>
            <ac:picMk id="1028" creationId="{241FCAA8-7D23-490F-8764-198584FE3DB0}"/>
          </ac:picMkLst>
        </pc:picChg>
        <pc:picChg chg="add mod">
          <ac:chgData name="Selten,  H." userId="d17381e6-1b55-4d4f-90ea-cd6d98f1a312" providerId="ADAL" clId="{5DFCE808-D961-4994-9434-DCF85639760E}" dt="2020-09-01T10:31:54.704" v="96" actId="1076"/>
          <ac:picMkLst>
            <pc:docMk/>
            <pc:sldMk cId="1767869427" sldId="297"/>
            <ac:picMk id="1032" creationId="{6ECA6D0C-C8AB-4803-9EF7-06FCDC6209DF}"/>
          </ac:picMkLst>
        </pc:picChg>
      </pc:sldChg>
      <pc:sldChg chg="addSp delSp modSp mod">
        <pc:chgData name="Selten,  H." userId="d17381e6-1b55-4d4f-90ea-cd6d98f1a312" providerId="ADAL" clId="{5DFCE808-D961-4994-9434-DCF85639760E}" dt="2020-09-01T10:43:05.612" v="387" actId="1076"/>
        <pc:sldMkLst>
          <pc:docMk/>
          <pc:sldMk cId="3179161122" sldId="298"/>
        </pc:sldMkLst>
        <pc:spChg chg="add mod">
          <ac:chgData name="Selten,  H." userId="d17381e6-1b55-4d4f-90ea-cd6d98f1a312" providerId="ADAL" clId="{5DFCE808-D961-4994-9434-DCF85639760E}" dt="2020-09-01T10:37:39.425" v="370" actId="1076"/>
          <ac:spMkLst>
            <pc:docMk/>
            <pc:sldMk cId="3179161122" sldId="298"/>
            <ac:spMk id="4" creationId="{C1C654E9-67FB-4358-8247-90A053EB4164}"/>
          </ac:spMkLst>
        </pc:spChg>
        <pc:spChg chg="add">
          <ac:chgData name="Selten,  H." userId="d17381e6-1b55-4d4f-90ea-cd6d98f1a312" providerId="ADAL" clId="{5DFCE808-D961-4994-9434-DCF85639760E}" dt="2020-09-01T10:37:44.158" v="371" actId="11529"/>
          <ac:spMkLst>
            <pc:docMk/>
            <pc:sldMk cId="3179161122" sldId="298"/>
            <ac:spMk id="5" creationId="{9207179F-EF8B-4D7B-9A1A-64C4CFF2E672}"/>
          </ac:spMkLst>
        </pc:spChg>
        <pc:spChg chg="add mod">
          <ac:chgData name="Selten,  H." userId="d17381e6-1b55-4d4f-90ea-cd6d98f1a312" providerId="ADAL" clId="{5DFCE808-D961-4994-9434-DCF85639760E}" dt="2020-09-01T10:42:52.302" v="380" actId="20577"/>
          <ac:spMkLst>
            <pc:docMk/>
            <pc:sldMk cId="3179161122" sldId="298"/>
            <ac:spMk id="6" creationId="{D0CCDAC6-BC6E-41D0-936E-3FD2A10FBB23}"/>
          </ac:spMkLst>
        </pc:spChg>
        <pc:spChg chg="add del">
          <ac:chgData name="Selten,  H." userId="d17381e6-1b55-4d4f-90ea-cd6d98f1a312" providerId="ADAL" clId="{5DFCE808-D961-4994-9434-DCF85639760E}" dt="2020-09-01T10:38:05.709" v="376" actId="22"/>
          <ac:spMkLst>
            <pc:docMk/>
            <pc:sldMk cId="3179161122" sldId="298"/>
            <ac:spMk id="7" creationId="{034EB26C-2BBF-482D-99C9-6A0446E175DA}"/>
          </ac:spMkLst>
        </pc:spChg>
        <pc:spChg chg="add">
          <ac:chgData name="Selten,  H." userId="d17381e6-1b55-4d4f-90ea-cd6d98f1a312" providerId="ADAL" clId="{5DFCE808-D961-4994-9434-DCF85639760E}" dt="2020-09-01T10:38:09.851" v="377" actId="22"/>
          <ac:spMkLst>
            <pc:docMk/>
            <pc:sldMk cId="3179161122" sldId="298"/>
            <ac:spMk id="9" creationId="{10883902-CA20-441A-8E4A-E384ED9E0D66}"/>
          </ac:spMkLst>
        </pc:spChg>
        <pc:spChg chg="add mod">
          <ac:chgData name="Selten,  H." userId="d17381e6-1b55-4d4f-90ea-cd6d98f1a312" providerId="ADAL" clId="{5DFCE808-D961-4994-9434-DCF85639760E}" dt="2020-09-01T10:43:05.612" v="387" actId="1076"/>
          <ac:spMkLst>
            <pc:docMk/>
            <pc:sldMk cId="3179161122" sldId="298"/>
            <ac:spMk id="11" creationId="{A650DD19-A4FE-479B-B02B-25E9B2F2B8CC}"/>
          </ac:spMkLst>
        </pc:spChg>
        <pc:picChg chg="add mod">
          <ac:chgData name="Selten,  H." userId="d17381e6-1b55-4d4f-90ea-cd6d98f1a312" providerId="ADAL" clId="{5DFCE808-D961-4994-9434-DCF85639760E}" dt="2020-09-01T10:36:26.238" v="220" actId="1076"/>
          <ac:picMkLst>
            <pc:docMk/>
            <pc:sldMk cId="3179161122" sldId="298"/>
            <ac:picMk id="3074" creationId="{F1C15B23-FA46-4481-965B-B564FF0EA709}"/>
          </ac:picMkLst>
        </pc:picChg>
      </pc:sldChg>
      <pc:sldChg chg="addSp mod">
        <pc:chgData name="Selten,  H." userId="d17381e6-1b55-4d4f-90ea-cd6d98f1a312" providerId="ADAL" clId="{5DFCE808-D961-4994-9434-DCF85639760E}" dt="2020-09-01T10:35:53.207" v="217" actId="22"/>
        <pc:sldMkLst>
          <pc:docMk/>
          <pc:sldMk cId="4259347389" sldId="299"/>
        </pc:sldMkLst>
        <pc:picChg chg="add">
          <ac:chgData name="Selten,  H." userId="d17381e6-1b55-4d4f-90ea-cd6d98f1a312" providerId="ADAL" clId="{5DFCE808-D961-4994-9434-DCF85639760E}" dt="2020-09-01T10:35:53.207" v="217" actId="22"/>
          <ac:picMkLst>
            <pc:docMk/>
            <pc:sldMk cId="4259347389" sldId="299"/>
            <ac:picMk id="5" creationId="{0B95F0B4-F1BA-49AF-BC87-E295A4FE39E1}"/>
          </ac:picMkLst>
        </pc:picChg>
      </pc:sldChg>
      <pc:sldChg chg="add del">
        <pc:chgData name="Selten,  H." userId="d17381e6-1b55-4d4f-90ea-cd6d98f1a312" providerId="ADAL" clId="{5DFCE808-D961-4994-9434-DCF85639760E}" dt="2020-09-01T10:26:49.389" v="3" actId="47"/>
        <pc:sldMkLst>
          <pc:docMk/>
          <pc:sldMk cId="3950890600" sldId="300"/>
        </pc:sldMkLst>
      </pc:sldChg>
      <pc:sldChg chg="modSp add mod">
        <pc:chgData name="Selten,  H." userId="d17381e6-1b55-4d4f-90ea-cd6d98f1a312" providerId="ADAL" clId="{5DFCE808-D961-4994-9434-DCF85639760E}" dt="2020-09-01T10:30:01.704" v="83" actId="6549"/>
        <pc:sldMkLst>
          <pc:docMk/>
          <pc:sldMk cId="293972711" sldId="301"/>
        </pc:sldMkLst>
        <pc:spChg chg="mod">
          <ac:chgData name="Selten,  H." userId="d17381e6-1b55-4d4f-90ea-cd6d98f1a312" providerId="ADAL" clId="{5DFCE808-D961-4994-9434-DCF85639760E}" dt="2020-09-01T10:30:01.704" v="83" actId="6549"/>
          <ac:spMkLst>
            <pc:docMk/>
            <pc:sldMk cId="293972711" sldId="301"/>
            <ac:spMk id="2" creationId="{00000000-0000-0000-0000-000000000000}"/>
          </ac:spMkLst>
        </pc:spChg>
        <pc:spChg chg="mod">
          <ac:chgData name="Selten,  H." userId="d17381e6-1b55-4d4f-90ea-cd6d98f1a312" providerId="ADAL" clId="{5DFCE808-D961-4994-9434-DCF85639760E}" dt="2020-09-01T10:29:54.302" v="81" actId="1076"/>
          <ac:spMkLst>
            <pc:docMk/>
            <pc:sldMk cId="293972711" sldId="301"/>
            <ac:spMk id="7" creationId="{00000000-0000-0000-0000-000000000000}"/>
          </ac:spMkLst>
        </pc:spChg>
        <pc:spChg chg="mod">
          <ac:chgData name="Selten,  H." userId="d17381e6-1b55-4d4f-90ea-cd6d98f1a312" providerId="ADAL" clId="{5DFCE808-D961-4994-9434-DCF85639760E}" dt="2020-09-01T10:29:54.632" v="82" actId="1076"/>
          <ac:spMkLst>
            <pc:docMk/>
            <pc:sldMk cId="293972711" sldId="301"/>
            <ac:spMk id="8" creationId="{00000000-0000-0000-0000-000000000000}"/>
          </ac:spMkLst>
        </pc:spChg>
      </pc:sldChg>
      <pc:sldChg chg="addSp delSp modSp add mod">
        <pc:chgData name="Selten,  H." userId="d17381e6-1b55-4d4f-90ea-cd6d98f1a312" providerId="ADAL" clId="{5DFCE808-D961-4994-9434-DCF85639760E}" dt="2020-09-01T10:35:15.925" v="216" actId="1076"/>
        <pc:sldMkLst>
          <pc:docMk/>
          <pc:sldMk cId="3020002573" sldId="302"/>
        </pc:sldMkLst>
        <pc:spChg chg="mod">
          <ac:chgData name="Selten,  H." userId="d17381e6-1b55-4d4f-90ea-cd6d98f1a312" providerId="ADAL" clId="{5DFCE808-D961-4994-9434-DCF85639760E}" dt="2020-09-01T10:34:06.066" v="141" actId="14100"/>
          <ac:spMkLst>
            <pc:docMk/>
            <pc:sldMk cId="3020002573" sldId="302"/>
            <ac:spMk id="2" creationId="{3CC20BAB-195A-4BBC-B35B-CF8215EAA1B1}"/>
          </ac:spMkLst>
        </pc:spChg>
        <pc:spChg chg="add mod">
          <ac:chgData name="Selten,  H." userId="d17381e6-1b55-4d4f-90ea-cd6d98f1a312" providerId="ADAL" clId="{5DFCE808-D961-4994-9434-DCF85639760E}" dt="2020-09-01T10:35:15.925" v="216" actId="1076"/>
          <ac:spMkLst>
            <pc:docMk/>
            <pc:sldMk cId="3020002573" sldId="302"/>
            <ac:spMk id="4" creationId="{17B702CB-61CF-4A2F-981C-D18F06BCC57D}"/>
          </ac:spMkLst>
        </pc:spChg>
        <pc:picChg chg="del">
          <ac:chgData name="Selten,  H." userId="d17381e6-1b55-4d4f-90ea-cd6d98f1a312" providerId="ADAL" clId="{5DFCE808-D961-4994-9434-DCF85639760E}" dt="2020-09-01T10:32:08.028" v="99" actId="478"/>
          <ac:picMkLst>
            <pc:docMk/>
            <pc:sldMk cId="3020002573" sldId="302"/>
            <ac:picMk id="1026" creationId="{F4725433-DE30-48A8-B2AA-F25424B53D0B}"/>
          </ac:picMkLst>
        </pc:picChg>
        <pc:picChg chg="del">
          <ac:chgData name="Selten,  H." userId="d17381e6-1b55-4d4f-90ea-cd6d98f1a312" providerId="ADAL" clId="{5DFCE808-D961-4994-9434-DCF85639760E}" dt="2020-09-01T10:32:08.606" v="100" actId="478"/>
          <ac:picMkLst>
            <pc:docMk/>
            <pc:sldMk cId="3020002573" sldId="302"/>
            <ac:picMk id="1028" creationId="{241FCAA8-7D23-490F-8764-198584FE3DB0}"/>
          </ac:picMkLst>
        </pc:picChg>
        <pc:picChg chg="del">
          <ac:chgData name="Selten,  H." userId="d17381e6-1b55-4d4f-90ea-cd6d98f1a312" providerId="ADAL" clId="{5DFCE808-D961-4994-9434-DCF85639760E}" dt="2020-09-01T10:32:07.123" v="98" actId="478"/>
          <ac:picMkLst>
            <pc:docMk/>
            <pc:sldMk cId="3020002573" sldId="302"/>
            <ac:picMk id="1032" creationId="{6ECA6D0C-C8AB-4803-9EF7-06FCDC6209DF}"/>
          </ac:picMkLst>
        </pc:picChg>
        <pc:picChg chg="add mod">
          <ac:chgData name="Selten,  H." userId="d17381e6-1b55-4d4f-90ea-cd6d98f1a312" providerId="ADAL" clId="{5DFCE808-D961-4994-9434-DCF85639760E}" dt="2020-09-01T10:33:45.192" v="113" actId="1076"/>
          <ac:picMkLst>
            <pc:docMk/>
            <pc:sldMk cId="3020002573" sldId="302"/>
            <ac:picMk id="2050" creationId="{7B07A364-4E1A-43D0-9279-4C5BE342F55B}"/>
          </ac:picMkLst>
        </pc:picChg>
        <pc:picChg chg="add del mod">
          <ac:chgData name="Selten,  H." userId="d17381e6-1b55-4d4f-90ea-cd6d98f1a312" providerId="ADAL" clId="{5DFCE808-D961-4994-9434-DCF85639760E}" dt="2020-09-01T10:33:39.159" v="110"/>
          <ac:picMkLst>
            <pc:docMk/>
            <pc:sldMk cId="3020002573" sldId="302"/>
            <ac:picMk id="2052" creationId="{22A187AA-7FD4-4C68-B664-04AC0440C993}"/>
          </ac:picMkLst>
        </pc:picChg>
        <pc:picChg chg="add mod">
          <ac:chgData name="Selten,  H." userId="d17381e6-1b55-4d4f-90ea-cd6d98f1a312" providerId="ADAL" clId="{5DFCE808-D961-4994-9434-DCF85639760E}" dt="2020-09-01T10:33:48.173" v="114" actId="1076"/>
          <ac:picMkLst>
            <pc:docMk/>
            <pc:sldMk cId="3020002573" sldId="302"/>
            <ac:picMk id="2054" creationId="{33415AC0-6A2C-4E05-93EB-45844078FF7E}"/>
          </ac:picMkLst>
        </pc:picChg>
      </pc:sldChg>
      <pc:sldChg chg="modSp add del mod">
        <pc:chgData name="Selten,  H." userId="d17381e6-1b55-4d4f-90ea-cd6d98f1a312" providerId="ADAL" clId="{5DFCE808-D961-4994-9434-DCF85639760E}" dt="2020-09-01T12:51:47.039" v="492" actId="47"/>
        <pc:sldMkLst>
          <pc:docMk/>
          <pc:sldMk cId="2909046016" sldId="303"/>
        </pc:sldMkLst>
        <pc:spChg chg="mod">
          <ac:chgData name="Selten,  H." userId="d17381e6-1b55-4d4f-90ea-cd6d98f1a312" providerId="ADAL" clId="{5DFCE808-D961-4994-9434-DCF85639760E}" dt="2020-09-01T10:45:01.796" v="393" actId="400"/>
          <ac:spMkLst>
            <pc:docMk/>
            <pc:sldMk cId="2909046016" sldId="303"/>
            <ac:spMk id="3" creationId="{B58A204F-A04E-4BBF-888A-10CB5750C993}"/>
          </ac:spMkLst>
        </pc:spChg>
      </pc:sldChg>
      <pc:sldChg chg="modSp add del mod">
        <pc:chgData name="Selten,  H." userId="d17381e6-1b55-4d4f-90ea-cd6d98f1a312" providerId="ADAL" clId="{5DFCE808-D961-4994-9434-DCF85639760E}" dt="2020-09-01T12:52:21.585" v="497" actId="47"/>
        <pc:sldMkLst>
          <pc:docMk/>
          <pc:sldMk cId="588273064" sldId="304"/>
        </pc:sldMkLst>
        <pc:spChg chg="mod">
          <ac:chgData name="Selten,  H." userId="d17381e6-1b55-4d4f-90ea-cd6d98f1a312" providerId="ADAL" clId="{5DFCE808-D961-4994-9434-DCF85639760E}" dt="2020-09-01T10:44:54.277" v="392" actId="400"/>
          <ac:spMkLst>
            <pc:docMk/>
            <pc:sldMk cId="588273064" sldId="304"/>
            <ac:spMk id="3" creationId="{B58A204F-A04E-4BBF-888A-10CB5750C993}"/>
          </ac:spMkLst>
        </pc:spChg>
      </pc:sldChg>
      <pc:sldChg chg="modSp add mod ord">
        <pc:chgData name="Selten,  H." userId="d17381e6-1b55-4d4f-90ea-cd6d98f1a312" providerId="ADAL" clId="{5DFCE808-D961-4994-9434-DCF85639760E}" dt="2020-09-01T12:52:16.202" v="496" actId="400"/>
        <pc:sldMkLst>
          <pc:docMk/>
          <pc:sldMk cId="1074409651" sldId="305"/>
        </pc:sldMkLst>
        <pc:spChg chg="mod">
          <ac:chgData name="Selten,  H." userId="d17381e6-1b55-4d4f-90ea-cd6d98f1a312" providerId="ADAL" clId="{5DFCE808-D961-4994-9434-DCF85639760E}" dt="2020-09-01T12:52:16.202" v="496" actId="400"/>
          <ac:spMkLst>
            <pc:docMk/>
            <pc:sldMk cId="1074409651" sldId="305"/>
            <ac:spMk id="3" creationId="{B58A204F-A04E-4BBF-888A-10CB5750C993}"/>
          </ac:spMkLst>
        </pc:spChg>
      </pc:sldChg>
      <pc:sldChg chg="modSp add mod">
        <pc:chgData name="Selten,  H." userId="d17381e6-1b55-4d4f-90ea-cd6d98f1a312" providerId="ADAL" clId="{5DFCE808-D961-4994-9434-DCF85639760E}" dt="2020-09-01T12:52:29.705" v="499" actId="400"/>
        <pc:sldMkLst>
          <pc:docMk/>
          <pc:sldMk cId="368196742" sldId="306"/>
        </pc:sldMkLst>
        <pc:spChg chg="mod">
          <ac:chgData name="Selten,  H." userId="d17381e6-1b55-4d4f-90ea-cd6d98f1a312" providerId="ADAL" clId="{5DFCE808-D961-4994-9434-DCF85639760E}" dt="2020-09-01T12:52:29.705" v="499" actId="400"/>
          <ac:spMkLst>
            <pc:docMk/>
            <pc:sldMk cId="368196742" sldId="306"/>
            <ac:spMk id="3" creationId="{B58A204F-A04E-4BBF-888A-10CB5750C993}"/>
          </ac:spMkLst>
        </pc:spChg>
      </pc:sldChg>
      <pc:sldChg chg="modSp add mod">
        <pc:chgData name="Selten,  H." userId="d17381e6-1b55-4d4f-90ea-cd6d98f1a312" providerId="ADAL" clId="{5DFCE808-D961-4994-9434-DCF85639760E}" dt="2020-09-01T12:53:09.567" v="504" actId="400"/>
        <pc:sldMkLst>
          <pc:docMk/>
          <pc:sldMk cId="2941926240" sldId="307"/>
        </pc:sldMkLst>
        <pc:spChg chg="mod">
          <ac:chgData name="Selten,  H." userId="d17381e6-1b55-4d4f-90ea-cd6d98f1a312" providerId="ADAL" clId="{5DFCE808-D961-4994-9434-DCF85639760E}" dt="2020-09-01T12:53:09.567" v="504" actId="400"/>
          <ac:spMkLst>
            <pc:docMk/>
            <pc:sldMk cId="2941926240" sldId="307"/>
            <ac:spMk id="3" creationId="{B58A204F-A04E-4BBF-888A-10CB5750C993}"/>
          </ac:spMkLst>
        </pc:spChg>
      </pc:sldChg>
      <pc:sldChg chg="modSp add mod">
        <pc:chgData name="Selten,  H." userId="d17381e6-1b55-4d4f-90ea-cd6d98f1a312" providerId="ADAL" clId="{5DFCE808-D961-4994-9434-DCF85639760E}" dt="2020-09-01T12:52:55.088" v="502" actId="400"/>
        <pc:sldMkLst>
          <pc:docMk/>
          <pc:sldMk cId="2020518799" sldId="308"/>
        </pc:sldMkLst>
        <pc:spChg chg="mod">
          <ac:chgData name="Selten,  H." userId="d17381e6-1b55-4d4f-90ea-cd6d98f1a312" providerId="ADAL" clId="{5DFCE808-D961-4994-9434-DCF85639760E}" dt="2020-09-01T12:52:55.088" v="502" actId="400"/>
          <ac:spMkLst>
            <pc:docMk/>
            <pc:sldMk cId="2020518799" sldId="308"/>
            <ac:spMk id="3" creationId="{B58A204F-A04E-4BBF-888A-10CB5750C99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1-9-2020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21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1-9-2020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877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1-9-2020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28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1-9-2020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224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1-9-2020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5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1-9-2020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279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1-9-2020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773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1-9-2020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5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1-9-2020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230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3EF74D1-31B7-41FB-8332-772F7EDB17BD}" type="datetimeFigureOut">
              <a:rPr lang="nl-NL" smtClean="0"/>
              <a:t>1-9-2020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1681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1-9-2020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059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3EF74D1-31B7-41FB-8332-772F7EDB17BD}" type="datetimeFigureOut">
              <a:rPr lang="nl-NL" smtClean="0"/>
              <a:t>1-9-2020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94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nl/url?sa=i&amp;rct=j&amp;q=&amp;esrc=s&amp;source=images&amp;cd=&amp;cad=rja&amp;uact=8&amp;ved=0ahUKEwj2kKPfx7vNAhXRFsAKHXM1AU0QjRwIBw&amp;url=http://www.dr-aart.nl/Formules-periodiek-verband.html&amp;psig=AFQjCNHlGbxF6lnfFhCqyT5x8JL5527lTw&amp;ust=146668229956259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google.nl/url?sa=i&amp;rct=j&amp;q=&amp;esrc=s&amp;source=images&amp;cd=&amp;cad=rja&amp;uact=8&amp;ved=0ahUKEwidtr_xx7vNAhXIIcAKHaOXB9cQjRwIBw&amp;url=http://www.hhofstede.nl/modules/periodiekegrafieken.htm&amp;bvm=bv.125221236,d.ZGg&amp;psig=AFQjCNHlGbxF6lnfFhCqyT5x8JL5527lTw&amp;ust=146668229956259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6C452-A034-4503-B578-2B7F981B66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Andere verbanden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3E9DF7D-3ED3-41BC-9013-8106DBEB1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799406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10. Machtsverbanden</a:t>
            </a:r>
          </a:p>
          <a:p>
            <a:r>
              <a:rPr lang="nl-NL" dirty="0"/>
              <a:t>11. Wortelverband.</a:t>
            </a:r>
          </a:p>
          <a:p>
            <a:r>
              <a:rPr lang="nl-NL" dirty="0"/>
              <a:t>12. Omgekeerd evenredig verband</a:t>
            </a:r>
          </a:p>
          <a:p>
            <a:r>
              <a:rPr lang="nl-NL" dirty="0"/>
              <a:t>13. Periodieke verbanden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2E89BCF-B6BB-4CB0-8B2C-1FDAF74EF031}"/>
              </a:ext>
            </a:extLst>
          </p:cNvPr>
          <p:cNvSpPr txBox="1"/>
          <p:nvPr/>
        </p:nvSpPr>
        <p:spPr>
          <a:xfrm>
            <a:off x="9442173" y="509705"/>
            <a:ext cx="2186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T3 periode 1 </a:t>
            </a:r>
          </a:p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 5</a:t>
            </a:r>
          </a:p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Lineair verband</a:t>
            </a:r>
          </a:p>
        </p:txBody>
      </p:sp>
    </p:spTree>
    <p:extLst>
      <p:ext uri="{BB962C8B-B14F-4D97-AF65-F5344CB8AC3E}">
        <p14:creationId xmlns:p14="http://schemas.microsoft.com/office/powerpoint/2010/main" val="2291972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20BAB-195A-4BBC-B35B-CF8215EA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Wortel verbanden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793B469-AF75-462D-96E2-919AA1F2E09B}"/>
              </a:ext>
            </a:extLst>
          </p:cNvPr>
          <p:cNvSpPr txBox="1"/>
          <p:nvPr/>
        </p:nvSpPr>
        <p:spPr>
          <a:xfrm>
            <a:off x="5835507" y="6396335"/>
            <a:ext cx="626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Overige Verbanden; 11. Wortel verbanden</a:t>
            </a:r>
          </a:p>
        </p:txBody>
      </p:sp>
      <p:pic>
        <p:nvPicPr>
          <p:cNvPr id="1028" name="Picture 4" descr="Wortel - Veggipedia">
            <a:extLst>
              <a:ext uri="{FF2B5EF4-FFF2-40B4-BE49-F238E27FC236}">
                <a16:creationId xmlns:a16="http://schemas.microsoft.com/office/drawing/2014/main" id="{241FCAA8-7D23-490F-8764-198584FE3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850" y="3429000"/>
            <a:ext cx="3299793" cy="275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orteltrekken - WikiWoordenboek">
            <a:extLst>
              <a:ext uri="{FF2B5EF4-FFF2-40B4-BE49-F238E27FC236}">
                <a16:creationId xmlns:a16="http://schemas.microsoft.com/office/drawing/2014/main" id="{F4725433-DE30-48A8-B2AA-F25424B53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904" y="315830"/>
            <a:ext cx="3299792" cy="362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orteltrekken - 4nix.nl">
            <a:extLst>
              <a:ext uri="{FF2B5EF4-FFF2-40B4-BE49-F238E27FC236}">
                <a16:creationId xmlns:a16="http://schemas.microsoft.com/office/drawing/2014/main" id="{6ECA6D0C-C8AB-4803-9EF7-06FCDC620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96" y="1957060"/>
            <a:ext cx="13716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869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20BAB-195A-4BBC-B35B-CF8215EAA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466363" cy="1450757"/>
          </a:xfrm>
        </p:spPr>
        <p:txBody>
          <a:bodyPr/>
          <a:lstStyle/>
          <a:p>
            <a:r>
              <a:rPr lang="nl-NL" dirty="0"/>
              <a:t>Wortel verbanden (grafiek/tabel/formule)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793B469-AF75-462D-96E2-919AA1F2E09B}"/>
              </a:ext>
            </a:extLst>
          </p:cNvPr>
          <p:cNvSpPr txBox="1"/>
          <p:nvPr/>
        </p:nvSpPr>
        <p:spPr>
          <a:xfrm>
            <a:off x="5835507" y="6396335"/>
            <a:ext cx="626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Overige Verbanden; 11. Wortel verbanden</a:t>
            </a:r>
          </a:p>
        </p:txBody>
      </p:sp>
      <p:pic>
        <p:nvPicPr>
          <p:cNvPr id="2050" name="Picture 2" descr="grafieken randpunten">
            <a:extLst>
              <a:ext uri="{FF2B5EF4-FFF2-40B4-BE49-F238E27FC236}">
                <a16:creationId xmlns:a16="http://schemas.microsoft.com/office/drawing/2014/main" id="{7B07A364-4E1A-43D0-9279-4C5BE342F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066231"/>
            <a:ext cx="7936328" cy="200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rgelijkingen met wortels">
            <a:extLst>
              <a:ext uri="{FF2B5EF4-FFF2-40B4-BE49-F238E27FC236}">
                <a16:creationId xmlns:a16="http://schemas.microsoft.com/office/drawing/2014/main" id="{33415AC0-6A2C-4E05-93EB-45844078F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4066847"/>
            <a:ext cx="260032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7B702CB-61CF-4A2F-981C-D18F06BCC57D}"/>
              </a:ext>
            </a:extLst>
          </p:cNvPr>
          <p:cNvSpPr txBox="1"/>
          <p:nvPr/>
        </p:nvSpPr>
        <p:spPr>
          <a:xfrm>
            <a:off x="5472334" y="4908425"/>
            <a:ext cx="5205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Welk getal kan er nooit ONDER de wortel uitkomen?</a:t>
            </a:r>
          </a:p>
          <a:p>
            <a:r>
              <a:rPr lang="nl-NL" dirty="0"/>
              <a:t>-&gt; Conclusie?!</a:t>
            </a:r>
          </a:p>
        </p:txBody>
      </p:sp>
    </p:spTree>
    <p:extLst>
      <p:ext uri="{BB962C8B-B14F-4D97-AF65-F5344CB8AC3E}">
        <p14:creationId xmlns:p14="http://schemas.microsoft.com/office/powerpoint/2010/main" val="3020002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AB523-FD8C-46E9-A738-6A9AC641E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8A204F-A04E-4BBF-888A-10CB5750C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Aan het eind van de paragraaf weet je:</a:t>
            </a:r>
          </a:p>
          <a:p>
            <a:pPr marL="342900" lvl="0" indent="-342900">
              <a:lnSpc>
                <a:spcPts val="1600"/>
              </a:lnSpc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wortelverband aan de formule kunt herkennen.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formule van een wortelverband een tabel en een grafiek maakt.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machtsverband aan de formule kunt herkennen.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formule van een machtsverband een tabel en een grafiek maakt.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hyperbolisch verband aan de formule kunt herkennen.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formule van een hyperbolisch verband een tabel en een grafiek maakt.</a:t>
            </a: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Hoe je een formule van omgekeerd evenredig </a:t>
            </a:r>
            <a:r>
              <a:rPr lang="nl-NL" sz="1800" dirty="0">
                <a:solidFill>
                  <a:srgbClr val="00000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verband kunt herkennen. 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periodiek verband aan de grafiek kunt herkennen.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uit de grafiek van een periodiek verband de periode en de uitwijking (amplitude) afleest.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3D8C408-168B-4D84-9B2E-91F7F8FF96D9}"/>
              </a:ext>
            </a:extLst>
          </p:cNvPr>
          <p:cNvSpPr txBox="1"/>
          <p:nvPr/>
        </p:nvSpPr>
        <p:spPr>
          <a:xfrm>
            <a:off x="5835507" y="6396335"/>
            <a:ext cx="626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Overige Verbanden; 10. Machtsverbanden</a:t>
            </a:r>
          </a:p>
        </p:txBody>
      </p:sp>
    </p:spTree>
    <p:extLst>
      <p:ext uri="{BB962C8B-B14F-4D97-AF65-F5344CB8AC3E}">
        <p14:creationId xmlns:p14="http://schemas.microsoft.com/office/powerpoint/2010/main" val="368196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20BAB-195A-4BBC-B35B-CF8215EA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Omgekeerd evenredige verbanden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793B469-AF75-462D-96E2-919AA1F2E09B}"/>
              </a:ext>
            </a:extLst>
          </p:cNvPr>
          <p:cNvSpPr txBox="1"/>
          <p:nvPr/>
        </p:nvSpPr>
        <p:spPr>
          <a:xfrm>
            <a:off x="3564835" y="6396335"/>
            <a:ext cx="8535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Overige Verbanden; 12. Omgekeerd evenredige verbanden</a:t>
            </a:r>
          </a:p>
        </p:txBody>
      </p:sp>
      <p:pic>
        <p:nvPicPr>
          <p:cNvPr id="3074" name="Picture 2" descr="Wiskundeleraar">
            <a:extLst>
              <a:ext uri="{FF2B5EF4-FFF2-40B4-BE49-F238E27FC236}">
                <a16:creationId xmlns:a16="http://schemas.microsoft.com/office/drawing/2014/main" id="{F1C15B23-FA46-4481-965B-B564FF0EA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" y="2314247"/>
            <a:ext cx="3429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1C654E9-67FB-4358-8247-90A053EB4164}"/>
              </a:ext>
            </a:extLst>
          </p:cNvPr>
          <p:cNvSpPr txBox="1"/>
          <p:nvPr/>
        </p:nvSpPr>
        <p:spPr>
          <a:xfrm>
            <a:off x="5406887" y="2505670"/>
            <a:ext cx="59577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Kenmerken: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Je kunt geen 0 invullen, geeft error op 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 tabel: onderste x bovenste getal geeft dezelfde uitkomst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207179F-EF8B-4D7B-9A1A-64C4CFF2E672}"/>
              </a:ext>
            </a:extLst>
          </p:cNvPr>
          <p:cNvSpPr/>
          <p:nvPr/>
        </p:nvSpPr>
        <p:spPr>
          <a:xfrm>
            <a:off x="6506817" y="4187687"/>
            <a:ext cx="3167270" cy="1272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0CCDAC6-BC6E-41D0-936E-3FD2A10FBB23}"/>
              </a:ext>
            </a:extLst>
          </p:cNvPr>
          <p:cNvSpPr txBox="1"/>
          <p:nvPr/>
        </p:nvSpPr>
        <p:spPr>
          <a:xfrm>
            <a:off x="5967454" y="4838987"/>
            <a:ext cx="31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X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0883902-CA20-441A-8E4A-E384ED9E0D66}"/>
              </a:ext>
            </a:extLst>
          </p:cNvPr>
          <p:cNvSpPr txBox="1"/>
          <p:nvPr/>
        </p:nvSpPr>
        <p:spPr>
          <a:xfrm>
            <a:off x="8156713" y="3863167"/>
            <a:ext cx="31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Y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650DD19-A4FE-479B-B02B-25E9B2F2B8CC}"/>
              </a:ext>
            </a:extLst>
          </p:cNvPr>
          <p:cNvSpPr txBox="1"/>
          <p:nvPr/>
        </p:nvSpPr>
        <p:spPr>
          <a:xfrm>
            <a:off x="7832790" y="4678665"/>
            <a:ext cx="454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179161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AB523-FD8C-46E9-A738-6A9AC641E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8A204F-A04E-4BBF-888A-10CB5750C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Aan het eind van de paragraaf weet je:</a:t>
            </a:r>
          </a:p>
          <a:p>
            <a:pPr marL="342900" lvl="0" indent="-342900">
              <a:lnSpc>
                <a:spcPts val="1600"/>
              </a:lnSpc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wortelverband aan de formule kunt herkennen.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formule van een wortelverband een tabel en een grafiek maakt.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machtsverband aan de formule kunt herkennen.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formule van een machtsverband een tabel en een grafiek maakt.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hyperbolisch verband aan de formule kunt herkennen.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formule van een hyperbolisch verband een tabel en een grafiek maakt.</a:t>
            </a: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Hoe je een formule van omgekeerd evenredig </a:t>
            </a:r>
            <a:r>
              <a:rPr lang="nl-NL" sz="1800" strike="sngStrike" dirty="0">
                <a:solidFill>
                  <a:srgbClr val="00000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verband kunt herkennen. 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periodiek verband aan de grafiek kunt herkennen.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uit de grafiek van een periodiek verband de periode en de uitwijking (amplitude) afleest.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3D8C408-168B-4D84-9B2E-91F7F8FF96D9}"/>
              </a:ext>
            </a:extLst>
          </p:cNvPr>
          <p:cNvSpPr txBox="1"/>
          <p:nvPr/>
        </p:nvSpPr>
        <p:spPr>
          <a:xfrm>
            <a:off x="5835507" y="6396335"/>
            <a:ext cx="626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Overige Verbanden; 10. Machtsverbanden</a:t>
            </a:r>
          </a:p>
        </p:txBody>
      </p:sp>
    </p:spTree>
    <p:extLst>
      <p:ext uri="{BB962C8B-B14F-4D97-AF65-F5344CB8AC3E}">
        <p14:creationId xmlns:p14="http://schemas.microsoft.com/office/powerpoint/2010/main" val="2020518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20BAB-195A-4BBC-B35B-CF8215EA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Periodieke verbanden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793B469-AF75-462D-96E2-919AA1F2E09B}"/>
              </a:ext>
            </a:extLst>
          </p:cNvPr>
          <p:cNvSpPr txBox="1"/>
          <p:nvPr/>
        </p:nvSpPr>
        <p:spPr>
          <a:xfrm>
            <a:off x="5208104" y="6396335"/>
            <a:ext cx="6892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Overige Verbanden; 13. Periodieke verbanden</a:t>
            </a:r>
          </a:p>
        </p:txBody>
      </p:sp>
      <p:pic>
        <p:nvPicPr>
          <p:cNvPr id="5" name="Picture 2" descr="https://www.slimleren.nl/files/800_800/206998.png">
            <a:extLst>
              <a:ext uri="{FF2B5EF4-FFF2-40B4-BE49-F238E27FC236}">
                <a16:creationId xmlns:a16="http://schemas.microsoft.com/office/drawing/2014/main" id="{0B95F0B4-F1BA-49AF-BC87-E295A4FE3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197" y="1844825"/>
            <a:ext cx="4416425" cy="4430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347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Amplitude en evenwichtsstand </a:t>
            </a:r>
          </a:p>
        </p:txBody>
      </p:sp>
      <p:pic>
        <p:nvPicPr>
          <p:cNvPr id="2050" name="Picture 2" descr="http://www.dr-aart.nl/Formules_bestanden/Periodiekverband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2276872"/>
            <a:ext cx="503390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266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7" y="692696"/>
            <a:ext cx="8518277" cy="720080"/>
          </a:xfrm>
        </p:spPr>
        <p:txBody>
          <a:bodyPr/>
          <a:lstStyle/>
          <a:p>
            <a:r>
              <a:rPr lang="nl-NL" dirty="0"/>
              <a:t>Frequentie en periode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1772817"/>
            <a:ext cx="667702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652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545" y="404664"/>
            <a:ext cx="8446269" cy="792088"/>
          </a:xfrm>
        </p:spPr>
        <p:txBody>
          <a:bodyPr/>
          <a:lstStyle/>
          <a:p>
            <a:r>
              <a:rPr lang="nl-NL" dirty="0"/>
              <a:t>Evenwichtsstand en amplitude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556792"/>
            <a:ext cx="832485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494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3553" y="66329"/>
            <a:ext cx="8374261" cy="802817"/>
          </a:xfrm>
        </p:spPr>
        <p:txBody>
          <a:bodyPr/>
          <a:lstStyle/>
          <a:p>
            <a:r>
              <a:rPr lang="nl-NL" dirty="0"/>
              <a:t>Frequentie van grafiek</a:t>
            </a:r>
          </a:p>
        </p:txBody>
      </p:sp>
      <p:pic>
        <p:nvPicPr>
          <p:cNvPr id="3076" name="Picture 4" descr="http://www.hhofstede.nl/modules/periodiek6.gif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3"/>
          <a:stretch/>
        </p:blipFill>
        <p:spPr bwMode="auto">
          <a:xfrm>
            <a:off x="1721712" y="1484784"/>
            <a:ext cx="565023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968208" y="1700808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u="sng" dirty="0"/>
              <a:t>Frequentie:</a:t>
            </a:r>
          </a:p>
          <a:p>
            <a:r>
              <a:rPr lang="nl-NL" dirty="0"/>
              <a:t>Aantal keer dat een periode herhaalt wordt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7824192" y="3053191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u="sng" dirty="0"/>
              <a:t>Evenwichtsstand:</a:t>
            </a:r>
          </a:p>
          <a:p>
            <a:r>
              <a:rPr lang="nl-NL" dirty="0"/>
              <a:t>Gemiddelde tussen hoogste en laagste waarde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7968208" y="450912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u="sng" dirty="0"/>
              <a:t>Amplitude:</a:t>
            </a:r>
          </a:p>
          <a:p>
            <a:r>
              <a:rPr lang="nl-NL" dirty="0"/>
              <a:t>Grootste uitwijking ten opzichte van evenwichtsstand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919536" y="1124745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Bereken van alle grafieken de frequentie, evenwichtsstand en amplitude</a:t>
            </a:r>
          </a:p>
        </p:txBody>
      </p:sp>
    </p:spTree>
    <p:extLst>
      <p:ext uri="{BB962C8B-B14F-4D97-AF65-F5344CB8AC3E}">
        <p14:creationId xmlns:p14="http://schemas.microsoft.com/office/powerpoint/2010/main" val="42263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AB523-FD8C-46E9-A738-6A9AC641E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8A204F-A04E-4BBF-888A-10CB5750C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Aan het eind van de paragraaf weet je:</a:t>
            </a:r>
          </a:p>
          <a:p>
            <a:pPr marL="342900" lvl="0" indent="-342900">
              <a:lnSpc>
                <a:spcPts val="1600"/>
              </a:lnSpc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wortelverband aan de formule kunt herkennen.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formule van een wortelverband een tabel en een grafiek maakt.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machtsverband aan de formule kunt herkennen.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formule van een machtsverband een tabel en een grafiek maakt.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hyperbolisch verband aan de formule kunt herkennen.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formule van een hyperbolisch verband een tabel en een grafiek maakt.</a:t>
            </a: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Hoe je een formule van omgekeerd evenredig </a:t>
            </a:r>
            <a:r>
              <a:rPr lang="nl-NL" sz="1800" dirty="0">
                <a:solidFill>
                  <a:srgbClr val="00000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verband kunt herkennen. 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periodiek verband aan de grafiek kunt herkennen.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uit de grafiek van een periodiek verband de periode en de uitwijking (amplitude) afleest.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3D8C408-168B-4D84-9B2E-91F7F8FF96D9}"/>
              </a:ext>
            </a:extLst>
          </p:cNvPr>
          <p:cNvSpPr txBox="1"/>
          <p:nvPr/>
        </p:nvSpPr>
        <p:spPr>
          <a:xfrm>
            <a:off x="5835507" y="6396335"/>
            <a:ext cx="626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Overige Verbanden; 10. Machtsverbanden</a:t>
            </a:r>
          </a:p>
        </p:txBody>
      </p:sp>
    </p:spTree>
    <p:extLst>
      <p:ext uri="{BB962C8B-B14F-4D97-AF65-F5344CB8AC3E}">
        <p14:creationId xmlns:p14="http://schemas.microsoft.com/office/powerpoint/2010/main" val="1896787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AB523-FD8C-46E9-A738-6A9AC641E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8A204F-A04E-4BBF-888A-10CB5750C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Aan het eind van de paragraaf weet je:</a:t>
            </a:r>
          </a:p>
          <a:p>
            <a:pPr marL="342900" lvl="0" indent="-342900">
              <a:lnSpc>
                <a:spcPts val="1600"/>
              </a:lnSpc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wortelverband aan de formule kunt herkennen.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formule van een wortelverband een tabel en een grafiek maakt.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machtsverband aan de formule kunt herkennen.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formule van een machtsverband een tabel en een grafiek maakt.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hyperbolisch verband aan de formule kunt herkennen.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formule van een hyperbolisch verband een tabel en een grafiek maakt.</a:t>
            </a: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Hoe je een formule van omgekeerd evenredig </a:t>
            </a:r>
            <a:r>
              <a:rPr lang="nl-NL" sz="1800" strike="sngStrike" dirty="0">
                <a:solidFill>
                  <a:srgbClr val="00000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verband kunt herkennen. 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periodiek verband aan de grafiek kunt herkennen.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uit de grafiek van een periodiek verband de periode en de uitwijking (amplitude) afleest</a:t>
            </a: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3D8C408-168B-4D84-9B2E-91F7F8FF96D9}"/>
              </a:ext>
            </a:extLst>
          </p:cNvPr>
          <p:cNvSpPr txBox="1"/>
          <p:nvPr/>
        </p:nvSpPr>
        <p:spPr>
          <a:xfrm>
            <a:off x="5835507" y="6396335"/>
            <a:ext cx="626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Overige Verbanden; 10. Machtsverbanden</a:t>
            </a:r>
          </a:p>
        </p:txBody>
      </p:sp>
    </p:spTree>
    <p:extLst>
      <p:ext uri="{BB962C8B-B14F-4D97-AF65-F5344CB8AC3E}">
        <p14:creationId xmlns:p14="http://schemas.microsoft.com/office/powerpoint/2010/main" val="2941926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20BAB-195A-4BBC-B35B-CF8215EA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Machtsverbanden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793B469-AF75-462D-96E2-919AA1F2E09B}"/>
              </a:ext>
            </a:extLst>
          </p:cNvPr>
          <p:cNvSpPr txBox="1"/>
          <p:nvPr/>
        </p:nvSpPr>
        <p:spPr>
          <a:xfrm>
            <a:off x="5835507" y="6396335"/>
            <a:ext cx="626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Overige Verbanden; 10. Machtsverbanden</a:t>
            </a:r>
          </a:p>
        </p:txBody>
      </p:sp>
    </p:spTree>
    <p:extLst>
      <p:ext uri="{BB962C8B-B14F-4D97-AF65-F5344CB8AC3E}">
        <p14:creationId xmlns:p14="http://schemas.microsoft.com/office/powerpoint/2010/main" val="3353428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Kenmerken machtsformules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19836" t="18972" r="19511" b="15939"/>
          <a:stretch/>
        </p:blipFill>
        <p:spPr>
          <a:xfrm>
            <a:off x="7176120" y="1844824"/>
            <a:ext cx="2822306" cy="302870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069580" y="1530634"/>
            <a:ext cx="1020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</a:t>
            </a:r>
            <a:r>
              <a:rPr lang="nl-NL" baseline="30000" dirty="0"/>
              <a:t>e</a:t>
            </a:r>
            <a:r>
              <a:rPr lang="nl-NL" dirty="0"/>
              <a:t> macht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18425" t="16141" r="20495" b="14093"/>
          <a:stretch/>
        </p:blipFill>
        <p:spPr>
          <a:xfrm>
            <a:off x="4456270" y="1844824"/>
            <a:ext cx="2647843" cy="3024336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802217" y="1563201"/>
            <a:ext cx="187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</a:t>
            </a:r>
            <a:r>
              <a:rPr lang="nl-NL" baseline="30000" dirty="0"/>
              <a:t>e</a:t>
            </a:r>
            <a:r>
              <a:rPr lang="nl-NL" dirty="0"/>
              <a:t> , 5</a:t>
            </a:r>
            <a:r>
              <a:rPr lang="nl-NL" baseline="30000" dirty="0"/>
              <a:t>e</a:t>
            </a:r>
            <a:r>
              <a:rPr lang="nl-NL" dirty="0"/>
              <a:t> of 7</a:t>
            </a:r>
            <a:r>
              <a:rPr lang="nl-NL" baseline="30000" dirty="0"/>
              <a:t>e</a:t>
            </a:r>
            <a:r>
              <a:rPr lang="nl-NL" dirty="0"/>
              <a:t> macht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20" y="2060848"/>
            <a:ext cx="2664296" cy="2664296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2567609" y="1484784"/>
            <a:ext cx="1020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</a:t>
            </a:r>
            <a:r>
              <a:rPr lang="nl-NL" baseline="30000" dirty="0"/>
              <a:t>e</a:t>
            </a:r>
            <a:r>
              <a:rPr lang="nl-NL" dirty="0"/>
              <a:t> macht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991545" y="5085185"/>
            <a:ext cx="315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Waar zit dat verschil in?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E0E9A28-D164-40F4-9ACB-5DF03B0E1261}"/>
              </a:ext>
            </a:extLst>
          </p:cNvPr>
          <p:cNvSpPr txBox="1"/>
          <p:nvPr/>
        </p:nvSpPr>
        <p:spPr>
          <a:xfrm>
            <a:off x="5835507" y="6396335"/>
            <a:ext cx="626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Overige Verbanden; 10. Machtsverbanden</a:t>
            </a:r>
          </a:p>
        </p:txBody>
      </p:sp>
    </p:spTree>
    <p:extLst>
      <p:ext uri="{BB962C8B-B14F-4D97-AF65-F5344CB8AC3E}">
        <p14:creationId xmlns:p14="http://schemas.microsoft.com/office/powerpoint/2010/main" val="2752598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Grafiek bij machten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1916832"/>
            <a:ext cx="8255000" cy="40767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A5345FD-EAD7-4990-9896-E03065C91056}"/>
              </a:ext>
            </a:extLst>
          </p:cNvPr>
          <p:cNvSpPr txBox="1"/>
          <p:nvPr/>
        </p:nvSpPr>
        <p:spPr>
          <a:xfrm>
            <a:off x="5835507" y="6396335"/>
            <a:ext cx="626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Overige Verbanden; 10. Machtsverbanden</a:t>
            </a:r>
          </a:p>
        </p:txBody>
      </p:sp>
    </p:spTree>
    <p:extLst>
      <p:ext uri="{BB962C8B-B14F-4D97-AF65-F5344CB8AC3E}">
        <p14:creationId xmlns:p14="http://schemas.microsoft.com/office/powerpoint/2010/main" val="4030438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498372" cy="1450757"/>
          </a:xfrm>
        </p:spPr>
        <p:txBody>
          <a:bodyPr/>
          <a:lstStyle/>
          <a:p>
            <a:r>
              <a:rPr lang="nl-NL" dirty="0"/>
              <a:t>Derdemachtsformules </a:t>
            </a:r>
            <a:br>
              <a:rPr lang="nl-NL" dirty="0"/>
            </a:b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2279576" y="1484785"/>
            <a:ext cx="489654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</a:t>
            </a:r>
            <a:r>
              <a:rPr lang="nl-NL" baseline="30000" dirty="0"/>
              <a:t>3</a:t>
            </a:r>
            <a:r>
              <a:rPr lang="nl-NL" dirty="0"/>
              <a:t> = a x a x a</a:t>
            </a:r>
          </a:p>
          <a:p>
            <a:r>
              <a:rPr lang="nl-NL" dirty="0"/>
              <a:t>3</a:t>
            </a:r>
            <a:r>
              <a:rPr lang="nl-NL" baseline="30000" dirty="0"/>
              <a:t>3</a:t>
            </a:r>
            <a:r>
              <a:rPr lang="nl-NL" dirty="0"/>
              <a:t> = 3 x 3 x 3</a:t>
            </a:r>
          </a:p>
          <a:p>
            <a:endParaRPr lang="nl-NL" dirty="0"/>
          </a:p>
          <a:p>
            <a:r>
              <a:rPr lang="nl-NL" dirty="0"/>
              <a:t>Invullen negatieve waarde levert altijd een negatieve uitkomst: bijvoorbeeld (-3)</a:t>
            </a:r>
            <a:r>
              <a:rPr lang="nl-NL" baseline="30000" dirty="0"/>
              <a:t>3</a:t>
            </a:r>
            <a:r>
              <a:rPr lang="nl-NL" dirty="0"/>
              <a:t> = -27</a:t>
            </a:r>
          </a:p>
          <a:p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5" t="55314"/>
          <a:stretch/>
        </p:blipFill>
        <p:spPr>
          <a:xfrm>
            <a:off x="4007769" y="3501008"/>
            <a:ext cx="4872299" cy="2852936"/>
          </a:xfrm>
          <a:prstGeom prst="rect">
            <a:avLst/>
          </a:prstGeom>
        </p:spPr>
      </p:pic>
      <p:cxnSp>
        <p:nvCxnSpPr>
          <p:cNvPr id="5" name="Rechte verbindingslijn met pijl 4"/>
          <p:cNvCxnSpPr/>
          <p:nvPr/>
        </p:nvCxnSpPr>
        <p:spPr>
          <a:xfrm flipH="1">
            <a:off x="4511824" y="2852936"/>
            <a:ext cx="1800200" cy="2880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2372330" y="2924944"/>
            <a:ext cx="4803790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Positieve waarde levert altijd een positieve uitkomst: bijvoorbeeld (3)</a:t>
            </a:r>
            <a:r>
              <a:rPr lang="nl-NL" baseline="30000" dirty="0"/>
              <a:t>3</a:t>
            </a:r>
            <a:r>
              <a:rPr lang="nl-NL" dirty="0"/>
              <a:t> = 27 </a:t>
            </a:r>
          </a:p>
        </p:txBody>
      </p:sp>
      <p:cxnSp>
        <p:nvCxnSpPr>
          <p:cNvPr id="10" name="Rechte verbindingslijn met pijl 9"/>
          <p:cNvCxnSpPr/>
          <p:nvPr/>
        </p:nvCxnSpPr>
        <p:spPr>
          <a:xfrm flipH="1">
            <a:off x="5375920" y="3429000"/>
            <a:ext cx="72008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7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Kenmerken grafieken</a:t>
            </a:r>
          </a:p>
        </p:txBody>
      </p:sp>
      <p:pic>
        <p:nvPicPr>
          <p:cNvPr id="5" name="Afbeelding 4" descr="Schermafbeelding 2017-10-30 om 15.40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628800"/>
            <a:ext cx="8028384" cy="394490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26B28F6-3BFD-4E2A-8161-103F8784FB6E}"/>
              </a:ext>
            </a:extLst>
          </p:cNvPr>
          <p:cNvSpPr txBox="1"/>
          <p:nvPr/>
        </p:nvSpPr>
        <p:spPr>
          <a:xfrm>
            <a:off x="5835507" y="6396335"/>
            <a:ext cx="626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Overige Verbanden; 10. Machtsverbanden</a:t>
            </a:r>
          </a:p>
        </p:txBody>
      </p:sp>
    </p:spTree>
    <p:extLst>
      <p:ext uri="{BB962C8B-B14F-4D97-AF65-F5344CB8AC3E}">
        <p14:creationId xmlns:p14="http://schemas.microsoft.com/office/powerpoint/2010/main" val="1315299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Somformule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2420888"/>
            <a:ext cx="3352800" cy="4064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DF4DEEA-3D2E-48C1-8898-B47A87ECFE6F}"/>
              </a:ext>
            </a:extLst>
          </p:cNvPr>
          <p:cNvSpPr txBox="1"/>
          <p:nvPr/>
        </p:nvSpPr>
        <p:spPr>
          <a:xfrm>
            <a:off x="5835507" y="6396335"/>
            <a:ext cx="626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Overige Verbanden; 10. Machtsverbanden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ABB5E63-3CB3-45FD-805A-EF14B91FBF71}"/>
              </a:ext>
            </a:extLst>
          </p:cNvPr>
          <p:cNvSpPr txBox="1"/>
          <p:nvPr/>
        </p:nvSpPr>
        <p:spPr>
          <a:xfrm>
            <a:off x="7540487" y="2420888"/>
            <a:ext cx="2464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Y=X</a:t>
            </a:r>
            <a:r>
              <a:rPr lang="nl-NL" baseline="30000" dirty="0"/>
              <a:t>2</a:t>
            </a:r>
          </a:p>
          <a:p>
            <a:r>
              <a:rPr lang="nl-NL" dirty="0"/>
              <a:t>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67A55B9-5A03-4D1B-8D9F-E7098EF6CDC8}"/>
              </a:ext>
            </a:extLst>
          </p:cNvPr>
          <p:cNvSpPr txBox="1"/>
          <p:nvPr/>
        </p:nvSpPr>
        <p:spPr>
          <a:xfrm>
            <a:off x="7540487" y="3032586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Y=4</a:t>
            </a:r>
          </a:p>
        </p:txBody>
      </p:sp>
    </p:spTree>
    <p:extLst>
      <p:ext uri="{BB962C8B-B14F-4D97-AF65-F5344CB8AC3E}">
        <p14:creationId xmlns:p14="http://schemas.microsoft.com/office/powerpoint/2010/main" val="3088851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AB523-FD8C-46E9-A738-6A9AC641E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8A204F-A04E-4BBF-888A-10CB5750C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Aan het eind van de paragraaf weet je:</a:t>
            </a:r>
          </a:p>
          <a:p>
            <a:pPr marL="342900" lvl="0" indent="-342900">
              <a:lnSpc>
                <a:spcPts val="1600"/>
              </a:lnSpc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wortelverband aan de formule kunt herkennen.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formule van een wortelverband een tabel en een grafiek maakt.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machtsverband aan de formule kunt herkennen.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formule van een machtsverband een tabel en een grafiek maakt.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hyperbolisch verband aan de formule kunt herkennen.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formule van een hyperbolisch verband een tabel en een grafiek maakt.</a:t>
            </a: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Hoe je een formule van omgekeerd evenredig </a:t>
            </a:r>
            <a:r>
              <a:rPr lang="nl-NL" sz="1800" dirty="0">
                <a:solidFill>
                  <a:srgbClr val="00000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verband kunt herkennen. 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periodiek verband aan de grafiek kunt herkennen.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uit de grafiek van een periodiek verband de periode en de uitwijking (amplitude) afleest.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3D8C408-168B-4D84-9B2E-91F7F8FF96D9}"/>
              </a:ext>
            </a:extLst>
          </p:cNvPr>
          <p:cNvSpPr txBox="1"/>
          <p:nvPr/>
        </p:nvSpPr>
        <p:spPr>
          <a:xfrm>
            <a:off x="5835507" y="6396335"/>
            <a:ext cx="626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Overige Verbanden; 10. Machtsverbanden</a:t>
            </a:r>
          </a:p>
        </p:txBody>
      </p:sp>
    </p:spTree>
    <p:extLst>
      <p:ext uri="{BB962C8B-B14F-4D97-AF65-F5344CB8AC3E}">
        <p14:creationId xmlns:p14="http://schemas.microsoft.com/office/powerpoint/2010/main" val="1074409651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6874CCE2F281429577372E8234F084" ma:contentTypeVersion="2" ma:contentTypeDescription="Een nieuw document maken." ma:contentTypeScope="" ma:versionID="4bbb3181e3369cd85ec2b1863423be74">
  <xsd:schema xmlns:xsd="http://www.w3.org/2001/XMLSchema" xmlns:xs="http://www.w3.org/2001/XMLSchema" xmlns:p="http://schemas.microsoft.com/office/2006/metadata/properties" xmlns:ns2="5b4ce638-4980-4cd5-a94c-6f7c3f328b65" targetNamespace="http://schemas.microsoft.com/office/2006/metadata/properties" ma:root="true" ma:fieldsID="464ced9e5eebf34dfce6811add9f331b" ns2:_="">
    <xsd:import namespace="5b4ce638-4980-4cd5-a94c-6f7c3f328b65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4ce638-4980-4cd5-a94c-6f7c3f328b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7F4E0A-8C11-4AAA-8A13-2D40BEEC84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4ce638-4980-4cd5-a94c-6f7c3f328b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9AB79C-E96F-45E1-B733-4F80FC78F6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5AABD5-6D1D-4524-BC55-5DB02D2B87D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168</TotalTime>
  <Words>935</Words>
  <Application>Microsoft Office PowerPoint</Application>
  <PresentationFormat>Breedbeeld</PresentationFormat>
  <Paragraphs>118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Terugblik</vt:lpstr>
      <vt:lpstr>Andere verbanden </vt:lpstr>
      <vt:lpstr>Leerdoelen</vt:lpstr>
      <vt:lpstr>Machtsverbanden</vt:lpstr>
      <vt:lpstr>Kenmerken machtsformules</vt:lpstr>
      <vt:lpstr>Grafiek bij machten</vt:lpstr>
      <vt:lpstr>Derdemachtsformules  </vt:lpstr>
      <vt:lpstr>Kenmerken grafieken</vt:lpstr>
      <vt:lpstr>Somformule</vt:lpstr>
      <vt:lpstr>Leerdoelen</vt:lpstr>
      <vt:lpstr>Wortel verbanden</vt:lpstr>
      <vt:lpstr>Wortel verbanden (grafiek/tabel/formule)</vt:lpstr>
      <vt:lpstr>Leerdoelen</vt:lpstr>
      <vt:lpstr>Omgekeerd evenredige verbanden</vt:lpstr>
      <vt:lpstr>Leerdoelen</vt:lpstr>
      <vt:lpstr>Periodieke verbanden</vt:lpstr>
      <vt:lpstr>Amplitude en evenwichtsstand </vt:lpstr>
      <vt:lpstr>Frequentie en periode</vt:lpstr>
      <vt:lpstr>Evenwichtsstand en amplitude</vt:lpstr>
      <vt:lpstr>Frequentie van grafiek</vt:lpstr>
      <vt:lpstr>Leerdoelen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2, Situaties en verbanden </dc:title>
  <dc:creator>Selten,  H.</dc:creator>
  <cp:lastModifiedBy>Harm Selten</cp:lastModifiedBy>
  <cp:revision>1</cp:revision>
  <dcterms:created xsi:type="dcterms:W3CDTF">2019-06-13T08:20:54Z</dcterms:created>
  <dcterms:modified xsi:type="dcterms:W3CDTF">2020-09-01T12:53:09Z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0x010100796874CCE2F281429577372E8234F084</vt:lpwstr>
  </property>
</Properties>
</file>